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5591" r:id="rId2"/>
  </p:sldMasterIdLst>
  <p:notesMasterIdLst>
    <p:notesMasterId r:id="rId12"/>
  </p:notesMasterIdLst>
  <p:handoutMasterIdLst>
    <p:handoutMasterId r:id="rId13"/>
  </p:handoutMasterIdLst>
  <p:sldIdLst>
    <p:sldId id="674" r:id="rId3"/>
    <p:sldId id="686" r:id="rId4"/>
    <p:sldId id="665" r:id="rId5"/>
    <p:sldId id="689" r:id="rId6"/>
    <p:sldId id="664" r:id="rId7"/>
    <p:sldId id="679" r:id="rId8"/>
    <p:sldId id="680" r:id="rId9"/>
    <p:sldId id="690" r:id="rId10"/>
    <p:sldId id="681" r:id="rId11"/>
  </p:sldIdLst>
  <p:sldSz cx="9906000" cy="6858000" type="A4"/>
  <p:notesSz cx="9926638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Cyr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98">
          <p15:clr>
            <a:srgbClr val="A4A3A4"/>
          </p15:clr>
        </p15:guide>
        <p15:guide id="2" pos="5842">
          <p15:clr>
            <a:srgbClr val="A4A3A4"/>
          </p15:clr>
        </p15:guide>
        <p15:guide id="3" pos="3120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orient="horz" pos="3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000000"/>
    <a:srgbClr val="005EA1"/>
    <a:srgbClr val="9A0000"/>
    <a:srgbClr val="FFFFFF"/>
    <a:srgbClr val="5F9AC6"/>
    <a:srgbClr val="BFBFBF"/>
    <a:srgbClr val="90B9D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1302" y="114"/>
      </p:cViewPr>
      <p:guideLst>
        <p:guide pos="398"/>
        <p:guide pos="5842"/>
        <p:guide pos="3120"/>
        <p:guide orient="horz" pos="845"/>
        <p:guide orient="horz" pos="3884"/>
        <p:guide orient="horz" pos="3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30" d="100"/>
          <a:sy n="130" d="100"/>
        </p:scale>
        <p:origin x="1590" y="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66F87-7F2D-4D5C-B225-93146C0EE3F0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262F9A5-A423-4F26-841A-907D0C6075DF}">
      <dgm:prSet phldrT="[Текст]" custT="1"/>
      <dgm:spPr/>
      <dgm:t>
        <a:bodyPr/>
        <a:lstStyle/>
        <a:p>
          <a:r>
            <a:rPr lang="ru-RU" sz="1100" b="1" dirty="0" smtClean="0">
              <a:latin typeface="Arial Narrow" panose="020B0606020202030204" pitchFamily="34" charset="0"/>
            </a:rPr>
            <a:t>Школьники</a:t>
          </a:r>
        </a:p>
        <a:p>
          <a:r>
            <a:rPr lang="ru-RU" sz="1100" b="1" dirty="0" smtClean="0">
              <a:latin typeface="Arial Narrow" panose="020B0606020202030204" pitchFamily="34" charset="0"/>
            </a:rPr>
            <a:t>20 тыс.</a:t>
          </a:r>
          <a:endParaRPr lang="ru-RU" sz="1100" b="1" dirty="0">
            <a:latin typeface="Arial Narrow" panose="020B0606020202030204" pitchFamily="34" charset="0"/>
          </a:endParaRPr>
        </a:p>
      </dgm:t>
    </dgm:pt>
    <dgm:pt modelId="{A60506AA-4D8E-4B5C-95BD-6FC013B3CBEB}" type="parTrans" cxnId="{51FA033C-47EF-4F13-B274-42CB4CCF3A20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52E401E0-20E6-4AB0-B988-36BB8BE85C08}" type="sibTrans" cxnId="{51FA033C-47EF-4F13-B274-42CB4CCF3A20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F441DB23-17AF-462B-8F7F-E2235160F6A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100" b="1" dirty="0" smtClean="0">
              <a:latin typeface="Arial Narrow" panose="020B0606020202030204" pitchFamily="34" charset="0"/>
            </a:rPr>
            <a:t>Студенты</a:t>
          </a:r>
        </a:p>
        <a:p>
          <a:r>
            <a:rPr lang="ru-RU" sz="1100" b="1" dirty="0" smtClean="0">
              <a:latin typeface="Arial Narrow" panose="020B0606020202030204" pitchFamily="34" charset="0"/>
            </a:rPr>
            <a:t>7 тыс.</a:t>
          </a:r>
          <a:endParaRPr lang="ru-RU" sz="1100" b="1" dirty="0">
            <a:latin typeface="Arial Narrow" panose="020B0606020202030204" pitchFamily="34" charset="0"/>
          </a:endParaRPr>
        </a:p>
      </dgm:t>
    </dgm:pt>
    <dgm:pt modelId="{826CE962-2327-4567-A23A-A4ABE41378FB}" type="parTrans" cxnId="{7C82CAF8-E1CC-447E-A592-9EAF44C254CF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70B53795-4E1E-403E-8489-9D372BCF2769}" type="sibTrans" cxnId="{7C82CAF8-E1CC-447E-A592-9EAF44C254CF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EEAE7449-D2D4-4319-8BB6-DF62A0F91E43}">
      <dgm:prSet phldrT="[Текст]" custT="1"/>
      <dgm:spPr/>
      <dgm:t>
        <a:bodyPr/>
        <a:lstStyle/>
        <a:p>
          <a:r>
            <a:rPr lang="ru-RU" sz="1100" b="1" dirty="0" smtClean="0">
              <a:latin typeface="Arial Narrow" panose="020B0606020202030204" pitchFamily="34" charset="0"/>
            </a:rPr>
            <a:t>Молодые специалисты</a:t>
          </a:r>
          <a:endParaRPr lang="ru-RU" sz="1100" b="1" dirty="0">
            <a:latin typeface="Arial Narrow" panose="020B0606020202030204" pitchFamily="34" charset="0"/>
          </a:endParaRPr>
        </a:p>
      </dgm:t>
    </dgm:pt>
    <dgm:pt modelId="{0A7DF404-4719-4C86-9B1C-2B28ED5AD13A}" type="parTrans" cxnId="{0770D5A8-5D2A-411D-A91F-80A987AB3043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6AE99D68-9FF2-4912-84DF-1DC701A7885B}" type="sibTrans" cxnId="{0770D5A8-5D2A-411D-A91F-80A987AB3043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9F2D7E9F-90C4-47A0-96FB-350DEA77749A}">
      <dgm:prSet phldrT="[Текст]" custT="1"/>
      <dgm:spPr/>
      <dgm:t>
        <a:bodyPr/>
        <a:lstStyle/>
        <a:p>
          <a:r>
            <a:rPr lang="ru-RU" sz="1600" b="1" smtClean="0">
              <a:latin typeface="Arial Narrow" panose="020B0606020202030204" pitchFamily="34" charset="0"/>
              <a:cs typeface="Arial" panose="020B0604020202020204" pitchFamily="34" charset="0"/>
            </a:rPr>
            <a:t>Кадровый резерв Корпорации</a:t>
          </a:r>
          <a:endParaRPr lang="ru-RU" sz="16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6B2C0AD-8434-459E-819E-B24E1CF0FB4E}" type="parTrans" cxnId="{1535AB10-CE9F-4E9D-B7FE-0EB228F825C3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8675690E-E415-4B53-B145-8CEE47E0F326}" type="sibTrans" cxnId="{1535AB10-CE9F-4E9D-B7FE-0EB228F825C3}">
      <dgm:prSet/>
      <dgm:spPr/>
      <dgm:t>
        <a:bodyPr/>
        <a:lstStyle/>
        <a:p>
          <a:endParaRPr lang="ru-RU" sz="1100">
            <a:latin typeface="Arial Narrow" panose="020B0606020202030204" pitchFamily="34" charset="0"/>
          </a:endParaRPr>
        </a:p>
      </dgm:t>
    </dgm:pt>
    <dgm:pt modelId="{AD248CA1-7449-4EEB-ABAC-5AF026A17066}" type="pres">
      <dgm:prSet presAssocID="{9F166F87-7F2D-4D5C-B225-93146C0EE3F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2E40B7-2C60-457F-BDFD-5D0400EC72B5}" type="pres">
      <dgm:prSet presAssocID="{9F166F87-7F2D-4D5C-B225-93146C0EE3F0}" presName="ellipse" presStyleLbl="trBgShp" presStyleIdx="0" presStyleCnt="1"/>
      <dgm:spPr/>
      <dgm:t>
        <a:bodyPr/>
        <a:lstStyle/>
        <a:p>
          <a:endParaRPr lang="ru-RU"/>
        </a:p>
      </dgm:t>
    </dgm:pt>
    <dgm:pt modelId="{04B0C031-8902-479B-B397-9EFD42D9BA1E}" type="pres">
      <dgm:prSet presAssocID="{9F166F87-7F2D-4D5C-B225-93146C0EE3F0}" presName="arrow1" presStyleLbl="fgShp" presStyleIdx="0" presStyleCnt="1"/>
      <dgm:spPr/>
      <dgm:t>
        <a:bodyPr/>
        <a:lstStyle/>
        <a:p>
          <a:endParaRPr lang="ru-RU"/>
        </a:p>
      </dgm:t>
    </dgm:pt>
    <dgm:pt modelId="{653B0590-A125-487C-A8A6-BDF95C3C8641}" type="pres">
      <dgm:prSet presAssocID="{9F166F87-7F2D-4D5C-B225-93146C0EE3F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923F0-1DB1-4877-87C7-6F2B10F343A0}" type="pres">
      <dgm:prSet presAssocID="{F441DB23-17AF-462B-8F7F-E2235160F6AE}" presName="item1" presStyleLbl="node1" presStyleIdx="0" presStyleCnt="3" custScaleX="118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328BC-F774-426D-9C7E-D5F885745F47}" type="pres">
      <dgm:prSet presAssocID="{EEAE7449-D2D4-4319-8BB6-DF62A0F91E4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BAFE3-E2F4-466A-98AE-317321F32769}" type="pres">
      <dgm:prSet presAssocID="{9F2D7E9F-90C4-47A0-96FB-350DEA77749A}" presName="item3" presStyleLbl="node1" presStyleIdx="2" presStyleCnt="3" custScaleX="106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F6640-28D0-4810-B0CC-A2662973940F}" type="pres">
      <dgm:prSet presAssocID="{9F166F87-7F2D-4D5C-B225-93146C0EE3F0}" presName="funnel" presStyleLbl="trAlignAcc1" presStyleIdx="0" presStyleCnt="1" custScaleX="112979" custScaleY="110317" custLinFactNeighborX="735" custLinFactNeighborY="-893"/>
      <dgm:spPr/>
      <dgm:t>
        <a:bodyPr/>
        <a:lstStyle/>
        <a:p>
          <a:endParaRPr lang="ru-RU"/>
        </a:p>
      </dgm:t>
    </dgm:pt>
  </dgm:ptLst>
  <dgm:cxnLst>
    <dgm:cxn modelId="{A0093D4D-9801-4067-9F24-C0B2FC82F316}" type="presOf" srcId="{9F166F87-7F2D-4D5C-B225-93146C0EE3F0}" destId="{AD248CA1-7449-4EEB-ABAC-5AF026A17066}" srcOrd="0" destOrd="0" presId="urn:microsoft.com/office/officeart/2005/8/layout/funnel1"/>
    <dgm:cxn modelId="{0770D5A8-5D2A-411D-A91F-80A987AB3043}" srcId="{9F166F87-7F2D-4D5C-B225-93146C0EE3F0}" destId="{EEAE7449-D2D4-4319-8BB6-DF62A0F91E43}" srcOrd="2" destOrd="0" parTransId="{0A7DF404-4719-4C86-9B1C-2B28ED5AD13A}" sibTransId="{6AE99D68-9FF2-4912-84DF-1DC701A7885B}"/>
    <dgm:cxn modelId="{D42C72D0-053B-4EEA-B14C-FE9D3E8E10EB}" type="presOf" srcId="{EEAE7449-D2D4-4319-8BB6-DF62A0F91E43}" destId="{8B6923F0-1DB1-4877-87C7-6F2B10F343A0}" srcOrd="0" destOrd="0" presId="urn:microsoft.com/office/officeart/2005/8/layout/funnel1"/>
    <dgm:cxn modelId="{7C82CAF8-E1CC-447E-A592-9EAF44C254CF}" srcId="{9F166F87-7F2D-4D5C-B225-93146C0EE3F0}" destId="{F441DB23-17AF-462B-8F7F-E2235160F6AE}" srcOrd="1" destOrd="0" parTransId="{826CE962-2327-4567-A23A-A4ABE41378FB}" sibTransId="{70B53795-4E1E-403E-8489-9D372BCF2769}"/>
    <dgm:cxn modelId="{1535AB10-CE9F-4E9D-B7FE-0EB228F825C3}" srcId="{9F166F87-7F2D-4D5C-B225-93146C0EE3F0}" destId="{9F2D7E9F-90C4-47A0-96FB-350DEA77749A}" srcOrd="3" destOrd="0" parTransId="{06B2C0AD-8434-459E-819E-B24E1CF0FB4E}" sibTransId="{8675690E-E415-4B53-B145-8CEE47E0F326}"/>
    <dgm:cxn modelId="{51FA033C-47EF-4F13-B274-42CB4CCF3A20}" srcId="{9F166F87-7F2D-4D5C-B225-93146C0EE3F0}" destId="{2262F9A5-A423-4F26-841A-907D0C6075DF}" srcOrd="0" destOrd="0" parTransId="{A60506AA-4D8E-4B5C-95BD-6FC013B3CBEB}" sibTransId="{52E401E0-20E6-4AB0-B988-36BB8BE85C08}"/>
    <dgm:cxn modelId="{D47C39D9-8C5B-4704-8B85-8677F9A11DFE}" type="presOf" srcId="{9F2D7E9F-90C4-47A0-96FB-350DEA77749A}" destId="{653B0590-A125-487C-A8A6-BDF95C3C8641}" srcOrd="0" destOrd="0" presId="urn:microsoft.com/office/officeart/2005/8/layout/funnel1"/>
    <dgm:cxn modelId="{5D890895-0606-456E-86DC-07A507CB4F84}" type="presOf" srcId="{2262F9A5-A423-4F26-841A-907D0C6075DF}" destId="{796BAFE3-E2F4-466A-98AE-317321F32769}" srcOrd="0" destOrd="0" presId="urn:microsoft.com/office/officeart/2005/8/layout/funnel1"/>
    <dgm:cxn modelId="{E7786EF8-C9BD-425E-AECF-7B76063AD6FC}" type="presOf" srcId="{F441DB23-17AF-462B-8F7F-E2235160F6AE}" destId="{1DB328BC-F774-426D-9C7E-D5F885745F47}" srcOrd="0" destOrd="0" presId="urn:microsoft.com/office/officeart/2005/8/layout/funnel1"/>
    <dgm:cxn modelId="{B1843F99-B45E-4895-9382-5B427C78CAB6}" type="presParOf" srcId="{AD248CA1-7449-4EEB-ABAC-5AF026A17066}" destId="{8B2E40B7-2C60-457F-BDFD-5D0400EC72B5}" srcOrd="0" destOrd="0" presId="urn:microsoft.com/office/officeart/2005/8/layout/funnel1"/>
    <dgm:cxn modelId="{8FC72C70-0BEF-40A4-867C-3D1FF4F7D60C}" type="presParOf" srcId="{AD248CA1-7449-4EEB-ABAC-5AF026A17066}" destId="{04B0C031-8902-479B-B397-9EFD42D9BA1E}" srcOrd="1" destOrd="0" presId="urn:microsoft.com/office/officeart/2005/8/layout/funnel1"/>
    <dgm:cxn modelId="{F72B271C-45C9-4045-919B-9DAECA8E355E}" type="presParOf" srcId="{AD248CA1-7449-4EEB-ABAC-5AF026A17066}" destId="{653B0590-A125-487C-A8A6-BDF95C3C8641}" srcOrd="2" destOrd="0" presId="urn:microsoft.com/office/officeart/2005/8/layout/funnel1"/>
    <dgm:cxn modelId="{DC137511-E952-474F-B0D2-4F6C79CB7837}" type="presParOf" srcId="{AD248CA1-7449-4EEB-ABAC-5AF026A17066}" destId="{8B6923F0-1DB1-4877-87C7-6F2B10F343A0}" srcOrd="3" destOrd="0" presId="urn:microsoft.com/office/officeart/2005/8/layout/funnel1"/>
    <dgm:cxn modelId="{DA2CA5A0-3193-40E9-9D19-654E9BC2D938}" type="presParOf" srcId="{AD248CA1-7449-4EEB-ABAC-5AF026A17066}" destId="{1DB328BC-F774-426D-9C7E-D5F885745F47}" srcOrd="4" destOrd="0" presId="urn:microsoft.com/office/officeart/2005/8/layout/funnel1"/>
    <dgm:cxn modelId="{FB33F090-EC90-4C6B-82BC-5156E2CBDDEE}" type="presParOf" srcId="{AD248CA1-7449-4EEB-ABAC-5AF026A17066}" destId="{796BAFE3-E2F4-466A-98AE-317321F32769}" srcOrd="5" destOrd="0" presId="urn:microsoft.com/office/officeart/2005/8/layout/funnel1"/>
    <dgm:cxn modelId="{402E5C4B-EE7C-4F4B-8745-0BDA87815B3A}" type="presParOf" srcId="{AD248CA1-7449-4EEB-ABAC-5AF026A17066}" destId="{1D1F6640-28D0-4810-B0CC-A2662973940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88390-1036-4834-9BEA-F3AE4321C4D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B04BB3D-D340-4566-BF08-E2FC4DE4E142}">
      <dgm:prSet phldrT="[Текст]"/>
      <dgm:spPr/>
      <dgm:t>
        <a:bodyPr/>
        <a:lstStyle/>
        <a:p>
          <a:endParaRPr lang="ru-RU" dirty="0"/>
        </a:p>
      </dgm:t>
    </dgm:pt>
    <dgm:pt modelId="{F7D9DA85-38CB-4F3A-9033-2723893241B5}" type="parTrans" cxnId="{6E2BAE7E-A5A0-48E4-9067-E629E958D293}">
      <dgm:prSet/>
      <dgm:spPr/>
      <dgm:t>
        <a:bodyPr/>
        <a:lstStyle/>
        <a:p>
          <a:endParaRPr lang="ru-RU"/>
        </a:p>
      </dgm:t>
    </dgm:pt>
    <dgm:pt modelId="{1EACA4CA-94EF-482B-854A-316460EA673C}" type="sibTrans" cxnId="{6E2BAE7E-A5A0-48E4-9067-E629E958D293}">
      <dgm:prSet/>
      <dgm:spPr/>
      <dgm:t>
        <a:bodyPr/>
        <a:lstStyle/>
        <a:p>
          <a:endParaRPr lang="ru-RU"/>
        </a:p>
      </dgm:t>
    </dgm:pt>
    <dgm:pt modelId="{E4D31760-8D0B-4CBA-8462-FC22FC4C0520}">
      <dgm:prSet phldrT="[Текст]"/>
      <dgm:spPr/>
      <dgm:t>
        <a:bodyPr/>
        <a:lstStyle/>
        <a:p>
          <a:endParaRPr lang="ru-RU" dirty="0"/>
        </a:p>
      </dgm:t>
    </dgm:pt>
    <dgm:pt modelId="{ED7E27CD-5E38-416C-8D4A-522F4B0715B8}" type="parTrans" cxnId="{686D93AD-0DD2-415A-A16F-B564AA9A022C}">
      <dgm:prSet/>
      <dgm:spPr/>
      <dgm:t>
        <a:bodyPr/>
        <a:lstStyle/>
        <a:p>
          <a:endParaRPr lang="ru-RU"/>
        </a:p>
      </dgm:t>
    </dgm:pt>
    <dgm:pt modelId="{E7FC3BB9-6A50-4B37-B702-CD7DB2937922}" type="sibTrans" cxnId="{686D93AD-0DD2-415A-A16F-B564AA9A022C}">
      <dgm:prSet/>
      <dgm:spPr/>
      <dgm:t>
        <a:bodyPr/>
        <a:lstStyle/>
        <a:p>
          <a:endParaRPr lang="ru-RU"/>
        </a:p>
      </dgm:t>
    </dgm:pt>
    <dgm:pt modelId="{A5787AD0-3D57-4740-87E6-5E7CDA91804F}">
      <dgm:prSet phldrT="[Текст]"/>
      <dgm:spPr/>
      <dgm:t>
        <a:bodyPr/>
        <a:lstStyle/>
        <a:p>
          <a:endParaRPr lang="ru-RU" dirty="0"/>
        </a:p>
      </dgm:t>
    </dgm:pt>
    <dgm:pt modelId="{85ECA920-EC86-45F7-8E39-7164D92780CB}" type="sibTrans" cxnId="{9E4D7EAA-7E16-456A-8742-99C185A3AE4D}">
      <dgm:prSet/>
      <dgm:spPr/>
      <dgm:t>
        <a:bodyPr/>
        <a:lstStyle/>
        <a:p>
          <a:endParaRPr lang="ru-RU"/>
        </a:p>
      </dgm:t>
    </dgm:pt>
    <dgm:pt modelId="{2D23FE6D-6B1A-4C6E-A55D-09280EA50686}" type="parTrans" cxnId="{9E4D7EAA-7E16-456A-8742-99C185A3AE4D}">
      <dgm:prSet/>
      <dgm:spPr/>
      <dgm:t>
        <a:bodyPr/>
        <a:lstStyle/>
        <a:p>
          <a:endParaRPr lang="ru-RU"/>
        </a:p>
      </dgm:t>
    </dgm:pt>
    <dgm:pt modelId="{CB267B28-EB8D-42BD-99D0-378C4B3775F3}">
      <dgm:prSet/>
      <dgm:spPr/>
      <dgm:t>
        <a:bodyPr/>
        <a:lstStyle/>
        <a:p>
          <a:endParaRPr lang="ru-RU"/>
        </a:p>
      </dgm:t>
    </dgm:pt>
    <dgm:pt modelId="{20F6EFF6-77E1-4F81-A4CE-49F86849F1C0}" type="parTrans" cxnId="{DE353542-F747-4E6B-80B4-3575179A8238}">
      <dgm:prSet/>
      <dgm:spPr/>
      <dgm:t>
        <a:bodyPr/>
        <a:lstStyle/>
        <a:p>
          <a:endParaRPr lang="ru-RU"/>
        </a:p>
      </dgm:t>
    </dgm:pt>
    <dgm:pt modelId="{E403ECDC-74E1-4C2B-BFEB-4E5966C5CC36}" type="sibTrans" cxnId="{DE353542-F747-4E6B-80B4-3575179A8238}">
      <dgm:prSet/>
      <dgm:spPr/>
      <dgm:t>
        <a:bodyPr/>
        <a:lstStyle/>
        <a:p>
          <a:endParaRPr lang="ru-RU"/>
        </a:p>
      </dgm:t>
    </dgm:pt>
    <dgm:pt modelId="{05F4FA90-5F30-4E0A-BAAB-B66295F7EFBA}" type="pres">
      <dgm:prSet presAssocID="{A6A88390-1036-4834-9BEA-F3AE4321C4D7}" presName="arrowDiagram" presStyleCnt="0">
        <dgm:presLayoutVars>
          <dgm:chMax val="5"/>
          <dgm:dir/>
          <dgm:resizeHandles val="exact"/>
        </dgm:presLayoutVars>
      </dgm:prSet>
      <dgm:spPr/>
    </dgm:pt>
    <dgm:pt modelId="{790C0D1B-2CF2-4959-B4E7-B5B811255611}" type="pres">
      <dgm:prSet presAssocID="{A6A88390-1036-4834-9BEA-F3AE4321C4D7}" presName="arrow" presStyleLbl="bgShp" presStyleIdx="0" presStyleCnt="1"/>
      <dgm:spPr/>
    </dgm:pt>
    <dgm:pt modelId="{25C6E4B2-04DC-4AA9-82BA-61C91DF402E2}" type="pres">
      <dgm:prSet presAssocID="{A6A88390-1036-4834-9BEA-F3AE4321C4D7}" presName="arrowDiagram4" presStyleCnt="0"/>
      <dgm:spPr/>
    </dgm:pt>
    <dgm:pt modelId="{FFFB5EA0-AF7B-49F4-A605-96DD36A9189C}" type="pres">
      <dgm:prSet presAssocID="{DB04BB3D-D340-4566-BF08-E2FC4DE4E142}" presName="bullet4a" presStyleLbl="node1" presStyleIdx="0" presStyleCnt="4"/>
      <dgm:spPr/>
    </dgm:pt>
    <dgm:pt modelId="{3B927536-5DD9-4F52-8D5A-496503950456}" type="pres">
      <dgm:prSet presAssocID="{DB04BB3D-D340-4566-BF08-E2FC4DE4E142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38B0C-B3EC-4D72-9534-F3127B038EFE}" type="pres">
      <dgm:prSet presAssocID="{E4D31760-8D0B-4CBA-8462-FC22FC4C0520}" presName="bullet4b" presStyleLbl="node1" presStyleIdx="1" presStyleCnt="4"/>
      <dgm:spPr/>
    </dgm:pt>
    <dgm:pt modelId="{460CD2F8-DB0A-4103-9C2D-05C98A8CBE30}" type="pres">
      <dgm:prSet presAssocID="{E4D31760-8D0B-4CBA-8462-FC22FC4C0520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E0EBC-A044-4EE7-A1F3-F53680215952}" type="pres">
      <dgm:prSet presAssocID="{A5787AD0-3D57-4740-87E6-5E7CDA91804F}" presName="bullet4c" presStyleLbl="node1" presStyleIdx="2" presStyleCnt="4"/>
      <dgm:spPr>
        <a:solidFill>
          <a:schemeClr val="accent1">
            <a:lumMod val="40000"/>
            <a:lumOff val="60000"/>
          </a:schemeClr>
        </a:solidFill>
      </dgm:spPr>
    </dgm:pt>
    <dgm:pt modelId="{374E0723-1182-441F-B56B-110E284B88CA}" type="pres">
      <dgm:prSet presAssocID="{A5787AD0-3D57-4740-87E6-5E7CDA91804F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4B763-79CA-4213-A131-F3825684DDDD}" type="pres">
      <dgm:prSet presAssocID="{CB267B28-EB8D-42BD-99D0-378C4B3775F3}" presName="bullet4d" presStyleLbl="node1" presStyleIdx="3" presStyleCnt="4"/>
      <dgm:spPr/>
    </dgm:pt>
    <dgm:pt modelId="{906F1274-74B8-4BBA-B016-EA1BADF34ED2}" type="pres">
      <dgm:prSet presAssocID="{CB267B28-EB8D-42BD-99D0-378C4B3775F3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20B6B0-AEAE-4CB8-B8D8-52FF8AB2E199}" type="presOf" srcId="{A6A88390-1036-4834-9BEA-F3AE4321C4D7}" destId="{05F4FA90-5F30-4E0A-BAAB-B66295F7EFBA}" srcOrd="0" destOrd="0" presId="urn:microsoft.com/office/officeart/2005/8/layout/arrow2"/>
    <dgm:cxn modelId="{A153744B-7DAE-4EFE-AD1E-05C07D171265}" type="presOf" srcId="{DB04BB3D-D340-4566-BF08-E2FC4DE4E142}" destId="{3B927536-5DD9-4F52-8D5A-496503950456}" srcOrd="0" destOrd="0" presId="urn:microsoft.com/office/officeart/2005/8/layout/arrow2"/>
    <dgm:cxn modelId="{6E2BAE7E-A5A0-48E4-9067-E629E958D293}" srcId="{A6A88390-1036-4834-9BEA-F3AE4321C4D7}" destId="{DB04BB3D-D340-4566-BF08-E2FC4DE4E142}" srcOrd="0" destOrd="0" parTransId="{F7D9DA85-38CB-4F3A-9033-2723893241B5}" sibTransId="{1EACA4CA-94EF-482B-854A-316460EA673C}"/>
    <dgm:cxn modelId="{B36E1DAF-AC92-4F9C-8112-37B5D5F7500D}" type="presOf" srcId="{CB267B28-EB8D-42BD-99D0-378C4B3775F3}" destId="{906F1274-74B8-4BBA-B016-EA1BADF34ED2}" srcOrd="0" destOrd="0" presId="urn:microsoft.com/office/officeart/2005/8/layout/arrow2"/>
    <dgm:cxn modelId="{686D93AD-0DD2-415A-A16F-B564AA9A022C}" srcId="{A6A88390-1036-4834-9BEA-F3AE4321C4D7}" destId="{E4D31760-8D0B-4CBA-8462-FC22FC4C0520}" srcOrd="1" destOrd="0" parTransId="{ED7E27CD-5E38-416C-8D4A-522F4B0715B8}" sibTransId="{E7FC3BB9-6A50-4B37-B702-CD7DB2937922}"/>
    <dgm:cxn modelId="{85A5E9DD-42D6-4432-9018-3FCC3C688A0A}" type="presOf" srcId="{A5787AD0-3D57-4740-87E6-5E7CDA91804F}" destId="{374E0723-1182-441F-B56B-110E284B88CA}" srcOrd="0" destOrd="0" presId="urn:microsoft.com/office/officeart/2005/8/layout/arrow2"/>
    <dgm:cxn modelId="{9E4D7EAA-7E16-456A-8742-99C185A3AE4D}" srcId="{A6A88390-1036-4834-9BEA-F3AE4321C4D7}" destId="{A5787AD0-3D57-4740-87E6-5E7CDA91804F}" srcOrd="2" destOrd="0" parTransId="{2D23FE6D-6B1A-4C6E-A55D-09280EA50686}" sibTransId="{85ECA920-EC86-45F7-8E39-7164D92780CB}"/>
    <dgm:cxn modelId="{7D6F647B-5953-42D1-A86F-807E1981A67D}" type="presOf" srcId="{E4D31760-8D0B-4CBA-8462-FC22FC4C0520}" destId="{460CD2F8-DB0A-4103-9C2D-05C98A8CBE30}" srcOrd="0" destOrd="0" presId="urn:microsoft.com/office/officeart/2005/8/layout/arrow2"/>
    <dgm:cxn modelId="{DE353542-F747-4E6B-80B4-3575179A8238}" srcId="{A6A88390-1036-4834-9BEA-F3AE4321C4D7}" destId="{CB267B28-EB8D-42BD-99D0-378C4B3775F3}" srcOrd="3" destOrd="0" parTransId="{20F6EFF6-77E1-4F81-A4CE-49F86849F1C0}" sibTransId="{E403ECDC-74E1-4C2B-BFEB-4E5966C5CC36}"/>
    <dgm:cxn modelId="{D36AEAD6-8916-46CB-A7C5-38F782FBEE88}" type="presParOf" srcId="{05F4FA90-5F30-4E0A-BAAB-B66295F7EFBA}" destId="{790C0D1B-2CF2-4959-B4E7-B5B811255611}" srcOrd="0" destOrd="0" presId="urn:microsoft.com/office/officeart/2005/8/layout/arrow2"/>
    <dgm:cxn modelId="{80B6422D-ED0E-4A80-8E86-D5FF860D7CFE}" type="presParOf" srcId="{05F4FA90-5F30-4E0A-BAAB-B66295F7EFBA}" destId="{25C6E4B2-04DC-4AA9-82BA-61C91DF402E2}" srcOrd="1" destOrd="0" presId="urn:microsoft.com/office/officeart/2005/8/layout/arrow2"/>
    <dgm:cxn modelId="{D4FCD716-1BB5-4344-896F-0119FB951EC5}" type="presParOf" srcId="{25C6E4B2-04DC-4AA9-82BA-61C91DF402E2}" destId="{FFFB5EA0-AF7B-49F4-A605-96DD36A9189C}" srcOrd="0" destOrd="0" presId="urn:microsoft.com/office/officeart/2005/8/layout/arrow2"/>
    <dgm:cxn modelId="{2437D7F6-3BD9-401E-B385-6D0F6ACD28E3}" type="presParOf" srcId="{25C6E4B2-04DC-4AA9-82BA-61C91DF402E2}" destId="{3B927536-5DD9-4F52-8D5A-496503950456}" srcOrd="1" destOrd="0" presId="urn:microsoft.com/office/officeart/2005/8/layout/arrow2"/>
    <dgm:cxn modelId="{22DADBB1-5E9D-4FA4-984B-441061D22DF3}" type="presParOf" srcId="{25C6E4B2-04DC-4AA9-82BA-61C91DF402E2}" destId="{0B038B0C-B3EC-4D72-9534-F3127B038EFE}" srcOrd="2" destOrd="0" presId="urn:microsoft.com/office/officeart/2005/8/layout/arrow2"/>
    <dgm:cxn modelId="{A45DC8D5-F6D3-4E51-A3A9-880C994A22FB}" type="presParOf" srcId="{25C6E4B2-04DC-4AA9-82BA-61C91DF402E2}" destId="{460CD2F8-DB0A-4103-9C2D-05C98A8CBE30}" srcOrd="3" destOrd="0" presId="urn:microsoft.com/office/officeart/2005/8/layout/arrow2"/>
    <dgm:cxn modelId="{F38DC5A1-94D4-4652-861D-936419E9E1C7}" type="presParOf" srcId="{25C6E4B2-04DC-4AA9-82BA-61C91DF402E2}" destId="{B3DE0EBC-A044-4EE7-A1F3-F53680215952}" srcOrd="4" destOrd="0" presId="urn:microsoft.com/office/officeart/2005/8/layout/arrow2"/>
    <dgm:cxn modelId="{CDBB2242-A616-4F5B-AA41-7D27B34AD8E3}" type="presParOf" srcId="{25C6E4B2-04DC-4AA9-82BA-61C91DF402E2}" destId="{374E0723-1182-441F-B56B-110E284B88CA}" srcOrd="5" destOrd="0" presId="urn:microsoft.com/office/officeart/2005/8/layout/arrow2"/>
    <dgm:cxn modelId="{A4563F4C-3345-4FBF-B02A-BBC24BE60BBC}" type="presParOf" srcId="{25C6E4B2-04DC-4AA9-82BA-61C91DF402E2}" destId="{8034B763-79CA-4213-A131-F3825684DDDD}" srcOrd="6" destOrd="0" presId="urn:microsoft.com/office/officeart/2005/8/layout/arrow2"/>
    <dgm:cxn modelId="{295663D3-A87C-4BC7-A0EC-5801B96D2781}" type="presParOf" srcId="{25C6E4B2-04DC-4AA9-82BA-61C91DF402E2}" destId="{906F1274-74B8-4BBA-B016-EA1BADF34ED2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3502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t" anchorCtr="0" compatLnSpc="1">
            <a:prstTxWarp prst="textNoShape">
              <a:avLst/>
            </a:prstTxWarp>
          </a:bodyPr>
          <a:lstStyle>
            <a:lvl1pPr defTabSz="919696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2503" y="0"/>
            <a:ext cx="4298263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t" anchorCtr="0" compatLnSpc="1">
            <a:prstTxWarp prst="textNoShape">
              <a:avLst/>
            </a:prstTxWarp>
          </a:bodyPr>
          <a:lstStyle>
            <a:lvl1pPr algn="r" defTabSz="919696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7476"/>
            <a:ext cx="4293502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b" anchorCtr="0" compatLnSpc="1">
            <a:prstTxWarp prst="textNoShape">
              <a:avLst/>
            </a:prstTxWarp>
          </a:bodyPr>
          <a:lstStyle>
            <a:lvl1pPr defTabSz="919696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2503" y="6467476"/>
            <a:ext cx="429826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CF89F0-59D7-4B79-9BBB-4E243F3CB6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891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985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t" anchorCtr="0" compatLnSpc="1">
            <a:prstTxWarp prst="textNoShape">
              <a:avLst/>
            </a:prstTxWarp>
          </a:bodyPr>
          <a:lstStyle>
            <a:lvl1pPr defTabSz="919696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788" y="1"/>
            <a:ext cx="42982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t" anchorCtr="0" compatLnSpc="1">
            <a:prstTxWarp prst="textNoShape">
              <a:avLst/>
            </a:prstTxWarp>
          </a:bodyPr>
          <a:lstStyle>
            <a:lvl1pPr algn="r" defTabSz="919696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5788" y="511175"/>
            <a:ext cx="3678237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442" y="3228976"/>
            <a:ext cx="794575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299851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b" anchorCtr="0" compatLnSpc="1">
            <a:prstTxWarp prst="textNoShape">
              <a:avLst/>
            </a:prstTxWarp>
          </a:bodyPr>
          <a:lstStyle>
            <a:lvl1pPr defTabSz="919696" eaLnBrk="1" hangingPunct="1">
              <a:defRPr sz="1200">
                <a:latin typeface="Arial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788" y="6457950"/>
            <a:ext cx="42982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56" tIns="46378" rIns="92756" bIns="46378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32B8EC-8622-40D6-A2F0-FE15E644D1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2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>
            <a:grpSpLocks/>
          </p:cNvGrpSpPr>
          <p:nvPr userDrawn="1"/>
        </p:nvGrpSpPr>
        <p:grpSpPr bwMode="auto">
          <a:xfrm>
            <a:off x="-711200" y="-88900"/>
            <a:ext cx="5043488" cy="7597775"/>
            <a:chOff x="-502442" y="-88900"/>
            <a:chExt cx="4549776" cy="6853239"/>
          </a:xfrm>
        </p:grpSpPr>
        <p:sp>
          <p:nvSpPr>
            <p:cNvPr id="3" name="Freeform 343"/>
            <p:cNvSpPr>
              <a:spLocks noEditPoints="1"/>
            </p:cNvSpPr>
            <p:nvPr/>
          </p:nvSpPr>
          <p:spPr bwMode="auto">
            <a:xfrm>
              <a:off x="-502442" y="-88900"/>
              <a:ext cx="3736344" cy="4224207"/>
            </a:xfrm>
            <a:custGeom>
              <a:avLst/>
              <a:gdLst>
                <a:gd name="T0" fmla="*/ 1173 w 2354"/>
                <a:gd name="T1" fmla="*/ 1872 h 2661"/>
                <a:gd name="T2" fmla="*/ 1389 w 2354"/>
                <a:gd name="T3" fmla="*/ 2109 h 2661"/>
                <a:gd name="T4" fmla="*/ 1584 w 2354"/>
                <a:gd name="T5" fmla="*/ 2352 h 2661"/>
                <a:gd name="T6" fmla="*/ 1731 w 2354"/>
                <a:gd name="T7" fmla="*/ 2551 h 2661"/>
                <a:gd name="T8" fmla="*/ 1800 w 2354"/>
                <a:gd name="T9" fmla="*/ 2651 h 2661"/>
                <a:gd name="T10" fmla="*/ 1830 w 2354"/>
                <a:gd name="T11" fmla="*/ 2411 h 2661"/>
                <a:gd name="T12" fmla="*/ 1734 w 2354"/>
                <a:gd name="T13" fmla="*/ 2081 h 2661"/>
                <a:gd name="T14" fmla="*/ 1670 w 2354"/>
                <a:gd name="T15" fmla="*/ 1692 h 2661"/>
                <a:gd name="T16" fmla="*/ 1681 w 2354"/>
                <a:gd name="T17" fmla="*/ 1331 h 2661"/>
                <a:gd name="T18" fmla="*/ 995 w 2354"/>
                <a:gd name="T19" fmla="*/ 1097 h 2661"/>
                <a:gd name="T20" fmla="*/ 591 w 2354"/>
                <a:gd name="T21" fmla="*/ 1140 h 2661"/>
                <a:gd name="T22" fmla="*/ 230 w 2354"/>
                <a:gd name="T23" fmla="*/ 1131 h 2661"/>
                <a:gd name="T24" fmla="*/ 9 w 2354"/>
                <a:gd name="T25" fmla="*/ 1218 h 2661"/>
                <a:gd name="T26" fmla="*/ 127 w 2354"/>
                <a:gd name="T27" fmla="*/ 1267 h 2661"/>
                <a:gd name="T28" fmla="*/ 365 w 2354"/>
                <a:gd name="T29" fmla="*/ 1370 h 2661"/>
                <a:gd name="T30" fmla="*/ 660 w 2354"/>
                <a:gd name="T31" fmla="*/ 1514 h 2661"/>
                <a:gd name="T32" fmla="*/ 941 w 2354"/>
                <a:gd name="T33" fmla="*/ 1680 h 2661"/>
                <a:gd name="T34" fmla="*/ 2320 w 2354"/>
                <a:gd name="T35" fmla="*/ 39 h 2661"/>
                <a:gd name="T36" fmla="*/ 2180 w 2354"/>
                <a:gd name="T37" fmla="*/ 178 h 2661"/>
                <a:gd name="T38" fmla="*/ 1969 w 2354"/>
                <a:gd name="T39" fmla="*/ 383 h 2661"/>
                <a:gd name="T40" fmla="*/ 1732 w 2354"/>
                <a:gd name="T41" fmla="*/ 612 h 2661"/>
                <a:gd name="T42" fmla="*/ 1511 w 2354"/>
                <a:gd name="T43" fmla="*/ 819 h 2661"/>
                <a:gd name="T44" fmla="*/ 1351 w 2354"/>
                <a:gd name="T45" fmla="*/ 958 h 2661"/>
                <a:gd name="T46" fmla="*/ 1683 w 2354"/>
                <a:gd name="T47" fmla="*/ 1322 h 2661"/>
                <a:gd name="T48" fmla="*/ 1736 w 2354"/>
                <a:gd name="T49" fmla="*/ 1178 h 2661"/>
                <a:gd name="T50" fmla="*/ 1848 w 2354"/>
                <a:gd name="T51" fmla="*/ 945 h 2661"/>
                <a:gd name="T52" fmla="*/ 1996 w 2354"/>
                <a:gd name="T53" fmla="*/ 657 h 2661"/>
                <a:gd name="T54" fmla="*/ 2150 w 2354"/>
                <a:gd name="T55" fmla="*/ 367 h 2661"/>
                <a:gd name="T56" fmla="*/ 2275 w 2354"/>
                <a:gd name="T57" fmla="*/ 134 h 2661"/>
                <a:gd name="T58" fmla="*/ 2347 w 2354"/>
                <a:gd name="T59" fmla="*/ 0 h 2661"/>
                <a:gd name="T60" fmla="*/ 2337 w 2354"/>
                <a:gd name="T61" fmla="*/ 35 h 2661"/>
                <a:gd name="T62" fmla="*/ 2254 w 2354"/>
                <a:gd name="T63" fmla="*/ 187 h 2661"/>
                <a:gd name="T64" fmla="*/ 2127 w 2354"/>
                <a:gd name="T65" fmla="*/ 425 h 2661"/>
                <a:gd name="T66" fmla="*/ 1981 w 2354"/>
                <a:gd name="T67" fmla="*/ 703 h 2661"/>
                <a:gd name="T68" fmla="*/ 1843 w 2354"/>
                <a:gd name="T69" fmla="*/ 972 h 2661"/>
                <a:gd name="T70" fmla="*/ 1738 w 2354"/>
                <a:gd name="T71" fmla="*/ 1187 h 2661"/>
                <a:gd name="T72" fmla="*/ 1685 w 2354"/>
                <a:gd name="T73" fmla="*/ 1352 h 2661"/>
                <a:gd name="T74" fmla="*/ 1679 w 2354"/>
                <a:gd name="T75" fmla="*/ 1712 h 2661"/>
                <a:gd name="T76" fmla="*/ 1745 w 2354"/>
                <a:gd name="T77" fmla="*/ 2093 h 2661"/>
                <a:gd name="T78" fmla="*/ 1839 w 2354"/>
                <a:gd name="T79" fmla="*/ 2415 h 2661"/>
                <a:gd name="T80" fmla="*/ 1909 w 2354"/>
                <a:gd name="T81" fmla="*/ 2577 h 2661"/>
                <a:gd name="T82" fmla="*/ 1778 w 2354"/>
                <a:gd name="T83" fmla="*/ 2631 h 2661"/>
                <a:gd name="T84" fmla="*/ 1679 w 2354"/>
                <a:gd name="T85" fmla="*/ 2493 h 2661"/>
                <a:gd name="T86" fmla="*/ 1521 w 2354"/>
                <a:gd name="T87" fmla="*/ 2281 h 2661"/>
                <a:gd name="T88" fmla="*/ 1325 w 2354"/>
                <a:gd name="T89" fmla="*/ 2044 h 2661"/>
                <a:gd name="T90" fmla="*/ 1118 w 2354"/>
                <a:gd name="T91" fmla="*/ 1828 h 2661"/>
                <a:gd name="T92" fmla="*/ 898 w 2354"/>
                <a:gd name="T93" fmla="*/ 1660 h 2661"/>
                <a:gd name="T94" fmla="*/ 623 w 2354"/>
                <a:gd name="T95" fmla="*/ 1504 h 2661"/>
                <a:gd name="T96" fmla="*/ 345 w 2354"/>
                <a:gd name="T97" fmla="*/ 1369 h 2661"/>
                <a:gd name="T98" fmla="*/ 121 w 2354"/>
                <a:gd name="T99" fmla="*/ 1272 h 2661"/>
                <a:gd name="T100" fmla="*/ 8 w 2354"/>
                <a:gd name="T101" fmla="*/ 1226 h 2661"/>
                <a:gd name="T102" fmla="*/ 76 w 2354"/>
                <a:gd name="T103" fmla="*/ 1102 h 2661"/>
                <a:gd name="T104" fmla="*/ 330 w 2354"/>
                <a:gd name="T105" fmla="*/ 1131 h 2661"/>
                <a:gd name="T106" fmla="*/ 690 w 2354"/>
                <a:gd name="T107" fmla="*/ 1128 h 2661"/>
                <a:gd name="T108" fmla="*/ 1063 w 2354"/>
                <a:gd name="T109" fmla="*/ 1074 h 2661"/>
                <a:gd name="T110" fmla="*/ 1325 w 2354"/>
                <a:gd name="T111" fmla="*/ 968 h 2661"/>
                <a:gd name="T112" fmla="*/ 1457 w 2354"/>
                <a:gd name="T113" fmla="*/ 857 h 2661"/>
                <a:gd name="T114" fmla="*/ 1655 w 2354"/>
                <a:gd name="T115" fmla="*/ 675 h 2661"/>
                <a:gd name="T116" fmla="*/ 1878 w 2354"/>
                <a:gd name="T117" fmla="*/ 460 h 2661"/>
                <a:gd name="T118" fmla="*/ 2093 w 2354"/>
                <a:gd name="T119" fmla="*/ 252 h 2661"/>
                <a:gd name="T120" fmla="*/ 2261 w 2354"/>
                <a:gd name="T121" fmla="*/ 86 h 2661"/>
                <a:gd name="T122" fmla="*/ 2345 w 2354"/>
                <a:gd name="T123" fmla="*/ 4 h 2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4" h="2661">
                  <a:moveTo>
                    <a:pt x="1681" y="1331"/>
                  </a:moveTo>
                  <a:lnTo>
                    <a:pt x="1044" y="1756"/>
                  </a:lnTo>
                  <a:lnTo>
                    <a:pt x="1086" y="1792"/>
                  </a:lnTo>
                  <a:lnTo>
                    <a:pt x="1130" y="1830"/>
                  </a:lnTo>
                  <a:lnTo>
                    <a:pt x="1173" y="1872"/>
                  </a:lnTo>
                  <a:lnTo>
                    <a:pt x="1216" y="1916"/>
                  </a:lnTo>
                  <a:lnTo>
                    <a:pt x="1259" y="1962"/>
                  </a:lnTo>
                  <a:lnTo>
                    <a:pt x="1304" y="2009"/>
                  </a:lnTo>
                  <a:lnTo>
                    <a:pt x="1346" y="2059"/>
                  </a:lnTo>
                  <a:lnTo>
                    <a:pt x="1389" y="2109"/>
                  </a:lnTo>
                  <a:lnTo>
                    <a:pt x="1431" y="2158"/>
                  </a:lnTo>
                  <a:lnTo>
                    <a:pt x="1471" y="2208"/>
                  </a:lnTo>
                  <a:lnTo>
                    <a:pt x="1511" y="2258"/>
                  </a:lnTo>
                  <a:lnTo>
                    <a:pt x="1549" y="2306"/>
                  </a:lnTo>
                  <a:lnTo>
                    <a:pt x="1584" y="2352"/>
                  </a:lnTo>
                  <a:lnTo>
                    <a:pt x="1618" y="2398"/>
                  </a:lnTo>
                  <a:lnTo>
                    <a:pt x="1651" y="2441"/>
                  </a:lnTo>
                  <a:lnTo>
                    <a:pt x="1679" y="2480"/>
                  </a:lnTo>
                  <a:lnTo>
                    <a:pt x="1707" y="2518"/>
                  </a:lnTo>
                  <a:lnTo>
                    <a:pt x="1731" y="2551"/>
                  </a:lnTo>
                  <a:lnTo>
                    <a:pt x="1751" y="2581"/>
                  </a:lnTo>
                  <a:lnTo>
                    <a:pt x="1770" y="2606"/>
                  </a:lnTo>
                  <a:lnTo>
                    <a:pt x="1783" y="2627"/>
                  </a:lnTo>
                  <a:lnTo>
                    <a:pt x="1793" y="2641"/>
                  </a:lnTo>
                  <a:lnTo>
                    <a:pt x="1800" y="2651"/>
                  </a:lnTo>
                  <a:lnTo>
                    <a:pt x="1899" y="2576"/>
                  </a:lnTo>
                  <a:lnTo>
                    <a:pt x="1884" y="2546"/>
                  </a:lnTo>
                  <a:lnTo>
                    <a:pt x="1868" y="2507"/>
                  </a:lnTo>
                  <a:lnTo>
                    <a:pt x="1850" y="2462"/>
                  </a:lnTo>
                  <a:lnTo>
                    <a:pt x="1830" y="2411"/>
                  </a:lnTo>
                  <a:lnTo>
                    <a:pt x="1810" y="2353"/>
                  </a:lnTo>
                  <a:lnTo>
                    <a:pt x="1791" y="2291"/>
                  </a:lnTo>
                  <a:lnTo>
                    <a:pt x="1771" y="2224"/>
                  </a:lnTo>
                  <a:lnTo>
                    <a:pt x="1753" y="2154"/>
                  </a:lnTo>
                  <a:lnTo>
                    <a:pt x="1734" y="2081"/>
                  </a:lnTo>
                  <a:lnTo>
                    <a:pt x="1717" y="2005"/>
                  </a:lnTo>
                  <a:lnTo>
                    <a:pt x="1703" y="1928"/>
                  </a:lnTo>
                  <a:lnTo>
                    <a:pt x="1690" y="1849"/>
                  </a:lnTo>
                  <a:lnTo>
                    <a:pt x="1678" y="1771"/>
                  </a:lnTo>
                  <a:lnTo>
                    <a:pt x="1670" y="1692"/>
                  </a:lnTo>
                  <a:lnTo>
                    <a:pt x="1665" y="1615"/>
                  </a:lnTo>
                  <a:lnTo>
                    <a:pt x="1662" y="1540"/>
                  </a:lnTo>
                  <a:lnTo>
                    <a:pt x="1665" y="1467"/>
                  </a:lnTo>
                  <a:lnTo>
                    <a:pt x="1670" y="1398"/>
                  </a:lnTo>
                  <a:lnTo>
                    <a:pt x="1681" y="1331"/>
                  </a:lnTo>
                  <a:close/>
                  <a:moveTo>
                    <a:pt x="1275" y="1006"/>
                  </a:moveTo>
                  <a:lnTo>
                    <a:pt x="1212" y="1034"/>
                  </a:lnTo>
                  <a:lnTo>
                    <a:pt x="1144" y="1059"/>
                  </a:lnTo>
                  <a:lnTo>
                    <a:pt x="1072" y="1080"/>
                  </a:lnTo>
                  <a:lnTo>
                    <a:pt x="995" y="1097"/>
                  </a:lnTo>
                  <a:lnTo>
                    <a:pt x="916" y="1111"/>
                  </a:lnTo>
                  <a:lnTo>
                    <a:pt x="836" y="1122"/>
                  </a:lnTo>
                  <a:lnTo>
                    <a:pt x="754" y="1131"/>
                  </a:lnTo>
                  <a:lnTo>
                    <a:pt x="673" y="1136"/>
                  </a:lnTo>
                  <a:lnTo>
                    <a:pt x="591" y="1140"/>
                  </a:lnTo>
                  <a:lnTo>
                    <a:pt x="513" y="1141"/>
                  </a:lnTo>
                  <a:lnTo>
                    <a:pt x="436" y="1141"/>
                  </a:lnTo>
                  <a:lnTo>
                    <a:pt x="362" y="1139"/>
                  </a:lnTo>
                  <a:lnTo>
                    <a:pt x="294" y="1136"/>
                  </a:lnTo>
                  <a:lnTo>
                    <a:pt x="230" y="1131"/>
                  </a:lnTo>
                  <a:lnTo>
                    <a:pt x="173" y="1125"/>
                  </a:lnTo>
                  <a:lnTo>
                    <a:pt x="123" y="1118"/>
                  </a:lnTo>
                  <a:lnTo>
                    <a:pt x="80" y="1111"/>
                  </a:lnTo>
                  <a:lnTo>
                    <a:pt x="47" y="1103"/>
                  </a:lnTo>
                  <a:lnTo>
                    <a:pt x="9" y="1218"/>
                  </a:lnTo>
                  <a:lnTo>
                    <a:pt x="19" y="1224"/>
                  </a:lnTo>
                  <a:lnTo>
                    <a:pt x="38" y="1230"/>
                  </a:lnTo>
                  <a:lnTo>
                    <a:pt x="61" y="1239"/>
                  </a:lnTo>
                  <a:lnTo>
                    <a:pt x="91" y="1252"/>
                  </a:lnTo>
                  <a:lnTo>
                    <a:pt x="127" y="1267"/>
                  </a:lnTo>
                  <a:lnTo>
                    <a:pt x="167" y="1283"/>
                  </a:lnTo>
                  <a:lnTo>
                    <a:pt x="212" y="1302"/>
                  </a:lnTo>
                  <a:lnTo>
                    <a:pt x="260" y="1323"/>
                  </a:lnTo>
                  <a:lnTo>
                    <a:pt x="311" y="1345"/>
                  </a:lnTo>
                  <a:lnTo>
                    <a:pt x="365" y="1370"/>
                  </a:lnTo>
                  <a:lnTo>
                    <a:pt x="421" y="1396"/>
                  </a:lnTo>
                  <a:lnTo>
                    <a:pt x="480" y="1424"/>
                  </a:lnTo>
                  <a:lnTo>
                    <a:pt x="539" y="1453"/>
                  </a:lnTo>
                  <a:lnTo>
                    <a:pt x="599" y="1483"/>
                  </a:lnTo>
                  <a:lnTo>
                    <a:pt x="660" y="1514"/>
                  </a:lnTo>
                  <a:lnTo>
                    <a:pt x="718" y="1546"/>
                  </a:lnTo>
                  <a:lnTo>
                    <a:pt x="777" y="1578"/>
                  </a:lnTo>
                  <a:lnTo>
                    <a:pt x="834" y="1612"/>
                  </a:lnTo>
                  <a:lnTo>
                    <a:pt x="889" y="1646"/>
                  </a:lnTo>
                  <a:lnTo>
                    <a:pt x="941" y="1680"/>
                  </a:lnTo>
                  <a:lnTo>
                    <a:pt x="991" y="1716"/>
                  </a:lnTo>
                  <a:lnTo>
                    <a:pt x="1037" y="1750"/>
                  </a:lnTo>
                  <a:lnTo>
                    <a:pt x="1275" y="1006"/>
                  </a:lnTo>
                  <a:close/>
                  <a:moveTo>
                    <a:pt x="2335" y="23"/>
                  </a:moveTo>
                  <a:lnTo>
                    <a:pt x="2320" y="39"/>
                  </a:lnTo>
                  <a:lnTo>
                    <a:pt x="2299" y="59"/>
                  </a:lnTo>
                  <a:lnTo>
                    <a:pt x="2274" y="83"/>
                  </a:lnTo>
                  <a:lnTo>
                    <a:pt x="2246" y="111"/>
                  </a:lnTo>
                  <a:lnTo>
                    <a:pt x="2214" y="142"/>
                  </a:lnTo>
                  <a:lnTo>
                    <a:pt x="2180" y="178"/>
                  </a:lnTo>
                  <a:lnTo>
                    <a:pt x="2142" y="214"/>
                  </a:lnTo>
                  <a:lnTo>
                    <a:pt x="2101" y="254"/>
                  </a:lnTo>
                  <a:lnTo>
                    <a:pt x="2058" y="295"/>
                  </a:lnTo>
                  <a:lnTo>
                    <a:pt x="2015" y="339"/>
                  </a:lnTo>
                  <a:lnTo>
                    <a:pt x="1969" y="383"/>
                  </a:lnTo>
                  <a:lnTo>
                    <a:pt x="1922" y="429"/>
                  </a:lnTo>
                  <a:lnTo>
                    <a:pt x="1875" y="475"/>
                  </a:lnTo>
                  <a:lnTo>
                    <a:pt x="1826" y="521"/>
                  </a:lnTo>
                  <a:lnTo>
                    <a:pt x="1779" y="566"/>
                  </a:lnTo>
                  <a:lnTo>
                    <a:pt x="1732" y="612"/>
                  </a:lnTo>
                  <a:lnTo>
                    <a:pt x="1685" y="657"/>
                  </a:lnTo>
                  <a:lnTo>
                    <a:pt x="1639" y="700"/>
                  </a:lnTo>
                  <a:lnTo>
                    <a:pt x="1594" y="742"/>
                  </a:lnTo>
                  <a:lnTo>
                    <a:pt x="1551" y="781"/>
                  </a:lnTo>
                  <a:lnTo>
                    <a:pt x="1511" y="819"/>
                  </a:lnTo>
                  <a:lnTo>
                    <a:pt x="1473" y="853"/>
                  </a:lnTo>
                  <a:lnTo>
                    <a:pt x="1437" y="885"/>
                  </a:lnTo>
                  <a:lnTo>
                    <a:pt x="1405" y="913"/>
                  </a:lnTo>
                  <a:lnTo>
                    <a:pt x="1376" y="938"/>
                  </a:lnTo>
                  <a:lnTo>
                    <a:pt x="1351" y="958"/>
                  </a:lnTo>
                  <a:lnTo>
                    <a:pt x="1330" y="974"/>
                  </a:lnTo>
                  <a:lnTo>
                    <a:pt x="1313" y="985"/>
                  </a:lnTo>
                  <a:lnTo>
                    <a:pt x="1283" y="1001"/>
                  </a:lnTo>
                  <a:lnTo>
                    <a:pt x="1044" y="1747"/>
                  </a:lnTo>
                  <a:lnTo>
                    <a:pt x="1683" y="1322"/>
                  </a:lnTo>
                  <a:lnTo>
                    <a:pt x="1691" y="1288"/>
                  </a:lnTo>
                  <a:lnTo>
                    <a:pt x="1698" y="1268"/>
                  </a:lnTo>
                  <a:lnTo>
                    <a:pt x="1707" y="1243"/>
                  </a:lnTo>
                  <a:lnTo>
                    <a:pt x="1720" y="1213"/>
                  </a:lnTo>
                  <a:lnTo>
                    <a:pt x="1736" y="1178"/>
                  </a:lnTo>
                  <a:lnTo>
                    <a:pt x="1754" y="1139"/>
                  </a:lnTo>
                  <a:lnTo>
                    <a:pt x="1774" y="1095"/>
                  </a:lnTo>
                  <a:lnTo>
                    <a:pt x="1797" y="1048"/>
                  </a:lnTo>
                  <a:lnTo>
                    <a:pt x="1822" y="997"/>
                  </a:lnTo>
                  <a:lnTo>
                    <a:pt x="1848" y="945"/>
                  </a:lnTo>
                  <a:lnTo>
                    <a:pt x="1876" y="890"/>
                  </a:lnTo>
                  <a:lnTo>
                    <a:pt x="1905" y="834"/>
                  </a:lnTo>
                  <a:lnTo>
                    <a:pt x="1935" y="775"/>
                  </a:lnTo>
                  <a:lnTo>
                    <a:pt x="1966" y="716"/>
                  </a:lnTo>
                  <a:lnTo>
                    <a:pt x="1996" y="657"/>
                  </a:lnTo>
                  <a:lnTo>
                    <a:pt x="2028" y="597"/>
                  </a:lnTo>
                  <a:lnTo>
                    <a:pt x="2059" y="538"/>
                  </a:lnTo>
                  <a:lnTo>
                    <a:pt x="2089" y="480"/>
                  </a:lnTo>
                  <a:lnTo>
                    <a:pt x="2119" y="424"/>
                  </a:lnTo>
                  <a:lnTo>
                    <a:pt x="2150" y="367"/>
                  </a:lnTo>
                  <a:lnTo>
                    <a:pt x="2177" y="315"/>
                  </a:lnTo>
                  <a:lnTo>
                    <a:pt x="2205" y="265"/>
                  </a:lnTo>
                  <a:lnTo>
                    <a:pt x="2229" y="217"/>
                  </a:lnTo>
                  <a:lnTo>
                    <a:pt x="2253" y="174"/>
                  </a:lnTo>
                  <a:lnTo>
                    <a:pt x="2275" y="134"/>
                  </a:lnTo>
                  <a:lnTo>
                    <a:pt x="2294" y="98"/>
                  </a:lnTo>
                  <a:lnTo>
                    <a:pt x="2311" y="68"/>
                  </a:lnTo>
                  <a:lnTo>
                    <a:pt x="2325" y="43"/>
                  </a:lnTo>
                  <a:lnTo>
                    <a:pt x="2335" y="23"/>
                  </a:lnTo>
                  <a:close/>
                  <a:moveTo>
                    <a:pt x="2347" y="0"/>
                  </a:moveTo>
                  <a:lnTo>
                    <a:pt x="2350" y="2"/>
                  </a:lnTo>
                  <a:lnTo>
                    <a:pt x="2354" y="5"/>
                  </a:lnTo>
                  <a:lnTo>
                    <a:pt x="2351" y="9"/>
                  </a:lnTo>
                  <a:lnTo>
                    <a:pt x="2346" y="19"/>
                  </a:lnTo>
                  <a:lnTo>
                    <a:pt x="2337" y="35"/>
                  </a:lnTo>
                  <a:lnTo>
                    <a:pt x="2325" y="56"/>
                  </a:lnTo>
                  <a:lnTo>
                    <a:pt x="2311" y="82"/>
                  </a:lnTo>
                  <a:lnTo>
                    <a:pt x="2295" y="114"/>
                  </a:lnTo>
                  <a:lnTo>
                    <a:pt x="2275" y="148"/>
                  </a:lnTo>
                  <a:lnTo>
                    <a:pt x="2254" y="187"/>
                  </a:lnTo>
                  <a:lnTo>
                    <a:pt x="2232" y="229"/>
                  </a:lnTo>
                  <a:lnTo>
                    <a:pt x="2207" y="275"/>
                  </a:lnTo>
                  <a:lnTo>
                    <a:pt x="2182" y="322"/>
                  </a:lnTo>
                  <a:lnTo>
                    <a:pt x="2155" y="373"/>
                  </a:lnTo>
                  <a:lnTo>
                    <a:pt x="2127" y="425"/>
                  </a:lnTo>
                  <a:lnTo>
                    <a:pt x="2098" y="479"/>
                  </a:lnTo>
                  <a:lnTo>
                    <a:pt x="2070" y="534"/>
                  </a:lnTo>
                  <a:lnTo>
                    <a:pt x="2040" y="590"/>
                  </a:lnTo>
                  <a:lnTo>
                    <a:pt x="2011" y="646"/>
                  </a:lnTo>
                  <a:lnTo>
                    <a:pt x="1981" y="703"/>
                  </a:lnTo>
                  <a:lnTo>
                    <a:pt x="1952" y="758"/>
                  </a:lnTo>
                  <a:lnTo>
                    <a:pt x="1923" y="814"/>
                  </a:lnTo>
                  <a:lnTo>
                    <a:pt x="1896" y="868"/>
                  </a:lnTo>
                  <a:lnTo>
                    <a:pt x="1868" y="921"/>
                  </a:lnTo>
                  <a:lnTo>
                    <a:pt x="1843" y="972"/>
                  </a:lnTo>
                  <a:lnTo>
                    <a:pt x="1818" y="1021"/>
                  </a:lnTo>
                  <a:lnTo>
                    <a:pt x="1796" y="1068"/>
                  </a:lnTo>
                  <a:lnTo>
                    <a:pt x="1774" y="1111"/>
                  </a:lnTo>
                  <a:lnTo>
                    <a:pt x="1755" y="1152"/>
                  </a:lnTo>
                  <a:lnTo>
                    <a:pt x="1738" y="1187"/>
                  </a:lnTo>
                  <a:lnTo>
                    <a:pt x="1724" y="1220"/>
                  </a:lnTo>
                  <a:lnTo>
                    <a:pt x="1712" y="1248"/>
                  </a:lnTo>
                  <a:lnTo>
                    <a:pt x="1704" y="1272"/>
                  </a:lnTo>
                  <a:lnTo>
                    <a:pt x="1698" y="1289"/>
                  </a:lnTo>
                  <a:lnTo>
                    <a:pt x="1685" y="1352"/>
                  </a:lnTo>
                  <a:lnTo>
                    <a:pt x="1676" y="1417"/>
                  </a:lnTo>
                  <a:lnTo>
                    <a:pt x="1672" y="1488"/>
                  </a:lnTo>
                  <a:lnTo>
                    <a:pt x="1670" y="1560"/>
                  </a:lnTo>
                  <a:lnTo>
                    <a:pt x="1673" y="1635"/>
                  </a:lnTo>
                  <a:lnTo>
                    <a:pt x="1679" y="1712"/>
                  </a:lnTo>
                  <a:lnTo>
                    <a:pt x="1687" y="1789"/>
                  </a:lnTo>
                  <a:lnTo>
                    <a:pt x="1699" y="1866"/>
                  </a:lnTo>
                  <a:lnTo>
                    <a:pt x="1712" y="1944"/>
                  </a:lnTo>
                  <a:lnTo>
                    <a:pt x="1728" y="2020"/>
                  </a:lnTo>
                  <a:lnTo>
                    <a:pt x="1745" y="2093"/>
                  </a:lnTo>
                  <a:lnTo>
                    <a:pt x="1763" y="2165"/>
                  </a:lnTo>
                  <a:lnTo>
                    <a:pt x="1782" y="2234"/>
                  </a:lnTo>
                  <a:lnTo>
                    <a:pt x="1801" y="2298"/>
                  </a:lnTo>
                  <a:lnTo>
                    <a:pt x="1821" y="2360"/>
                  </a:lnTo>
                  <a:lnTo>
                    <a:pt x="1839" y="2415"/>
                  </a:lnTo>
                  <a:lnTo>
                    <a:pt x="1859" y="2466"/>
                  </a:lnTo>
                  <a:lnTo>
                    <a:pt x="1876" y="2509"/>
                  </a:lnTo>
                  <a:lnTo>
                    <a:pt x="1893" y="2546"/>
                  </a:lnTo>
                  <a:lnTo>
                    <a:pt x="1907" y="2575"/>
                  </a:lnTo>
                  <a:lnTo>
                    <a:pt x="1909" y="2577"/>
                  </a:lnTo>
                  <a:lnTo>
                    <a:pt x="1799" y="2661"/>
                  </a:lnTo>
                  <a:lnTo>
                    <a:pt x="1796" y="2658"/>
                  </a:lnTo>
                  <a:lnTo>
                    <a:pt x="1793" y="2654"/>
                  </a:lnTo>
                  <a:lnTo>
                    <a:pt x="1788" y="2645"/>
                  </a:lnTo>
                  <a:lnTo>
                    <a:pt x="1778" y="2631"/>
                  </a:lnTo>
                  <a:lnTo>
                    <a:pt x="1765" y="2611"/>
                  </a:lnTo>
                  <a:lnTo>
                    <a:pt x="1748" y="2588"/>
                  </a:lnTo>
                  <a:lnTo>
                    <a:pt x="1728" y="2559"/>
                  </a:lnTo>
                  <a:lnTo>
                    <a:pt x="1706" y="2527"/>
                  </a:lnTo>
                  <a:lnTo>
                    <a:pt x="1679" y="2493"/>
                  </a:lnTo>
                  <a:lnTo>
                    <a:pt x="1652" y="2455"/>
                  </a:lnTo>
                  <a:lnTo>
                    <a:pt x="1622" y="2415"/>
                  </a:lnTo>
                  <a:lnTo>
                    <a:pt x="1590" y="2372"/>
                  </a:lnTo>
                  <a:lnTo>
                    <a:pt x="1556" y="2327"/>
                  </a:lnTo>
                  <a:lnTo>
                    <a:pt x="1521" y="2281"/>
                  </a:lnTo>
                  <a:lnTo>
                    <a:pt x="1483" y="2236"/>
                  </a:lnTo>
                  <a:lnTo>
                    <a:pt x="1445" y="2187"/>
                  </a:lnTo>
                  <a:lnTo>
                    <a:pt x="1406" y="2140"/>
                  </a:lnTo>
                  <a:lnTo>
                    <a:pt x="1365" y="2092"/>
                  </a:lnTo>
                  <a:lnTo>
                    <a:pt x="1325" y="2044"/>
                  </a:lnTo>
                  <a:lnTo>
                    <a:pt x="1283" y="1999"/>
                  </a:lnTo>
                  <a:lnTo>
                    <a:pt x="1242" y="1953"/>
                  </a:lnTo>
                  <a:lnTo>
                    <a:pt x="1200" y="1910"/>
                  </a:lnTo>
                  <a:lnTo>
                    <a:pt x="1158" y="1868"/>
                  </a:lnTo>
                  <a:lnTo>
                    <a:pt x="1118" y="1828"/>
                  </a:lnTo>
                  <a:lnTo>
                    <a:pt x="1076" y="1792"/>
                  </a:lnTo>
                  <a:lnTo>
                    <a:pt x="1037" y="1759"/>
                  </a:lnTo>
                  <a:lnTo>
                    <a:pt x="993" y="1726"/>
                  </a:lnTo>
                  <a:lnTo>
                    <a:pt x="946" y="1692"/>
                  </a:lnTo>
                  <a:lnTo>
                    <a:pt x="898" y="1660"/>
                  </a:lnTo>
                  <a:lnTo>
                    <a:pt x="845" y="1628"/>
                  </a:lnTo>
                  <a:lnTo>
                    <a:pt x="792" y="1595"/>
                  </a:lnTo>
                  <a:lnTo>
                    <a:pt x="737" y="1564"/>
                  </a:lnTo>
                  <a:lnTo>
                    <a:pt x="681" y="1534"/>
                  </a:lnTo>
                  <a:lnTo>
                    <a:pt x="623" y="1504"/>
                  </a:lnTo>
                  <a:lnTo>
                    <a:pt x="567" y="1475"/>
                  </a:lnTo>
                  <a:lnTo>
                    <a:pt x="509" y="1446"/>
                  </a:lnTo>
                  <a:lnTo>
                    <a:pt x="454" y="1420"/>
                  </a:lnTo>
                  <a:lnTo>
                    <a:pt x="399" y="1394"/>
                  </a:lnTo>
                  <a:lnTo>
                    <a:pt x="345" y="1369"/>
                  </a:lnTo>
                  <a:lnTo>
                    <a:pt x="294" y="1347"/>
                  </a:lnTo>
                  <a:lnTo>
                    <a:pt x="246" y="1324"/>
                  </a:lnTo>
                  <a:lnTo>
                    <a:pt x="201" y="1306"/>
                  </a:lnTo>
                  <a:lnTo>
                    <a:pt x="159" y="1288"/>
                  </a:lnTo>
                  <a:lnTo>
                    <a:pt x="121" y="1272"/>
                  </a:lnTo>
                  <a:lnTo>
                    <a:pt x="87" y="1258"/>
                  </a:lnTo>
                  <a:lnTo>
                    <a:pt x="60" y="1247"/>
                  </a:lnTo>
                  <a:lnTo>
                    <a:pt x="36" y="1237"/>
                  </a:lnTo>
                  <a:lnTo>
                    <a:pt x="19" y="1230"/>
                  </a:lnTo>
                  <a:lnTo>
                    <a:pt x="8" y="1226"/>
                  </a:lnTo>
                  <a:lnTo>
                    <a:pt x="4" y="1225"/>
                  </a:lnTo>
                  <a:lnTo>
                    <a:pt x="0" y="1224"/>
                  </a:lnTo>
                  <a:lnTo>
                    <a:pt x="42" y="1094"/>
                  </a:lnTo>
                  <a:lnTo>
                    <a:pt x="44" y="1095"/>
                  </a:lnTo>
                  <a:lnTo>
                    <a:pt x="76" y="1102"/>
                  </a:lnTo>
                  <a:lnTo>
                    <a:pt x="114" y="1110"/>
                  </a:lnTo>
                  <a:lnTo>
                    <a:pt x="158" y="1116"/>
                  </a:lnTo>
                  <a:lnTo>
                    <a:pt x="210" y="1122"/>
                  </a:lnTo>
                  <a:lnTo>
                    <a:pt x="268" y="1127"/>
                  </a:lnTo>
                  <a:lnTo>
                    <a:pt x="330" y="1131"/>
                  </a:lnTo>
                  <a:lnTo>
                    <a:pt x="396" y="1133"/>
                  </a:lnTo>
                  <a:lnTo>
                    <a:pt x="466" y="1135"/>
                  </a:lnTo>
                  <a:lnTo>
                    <a:pt x="539" y="1135"/>
                  </a:lnTo>
                  <a:lnTo>
                    <a:pt x="614" y="1132"/>
                  </a:lnTo>
                  <a:lnTo>
                    <a:pt x="690" y="1128"/>
                  </a:lnTo>
                  <a:lnTo>
                    <a:pt x="766" y="1123"/>
                  </a:lnTo>
                  <a:lnTo>
                    <a:pt x="842" y="1115"/>
                  </a:lnTo>
                  <a:lnTo>
                    <a:pt x="917" y="1103"/>
                  </a:lnTo>
                  <a:lnTo>
                    <a:pt x="991" y="1090"/>
                  </a:lnTo>
                  <a:lnTo>
                    <a:pt x="1063" y="1074"/>
                  </a:lnTo>
                  <a:lnTo>
                    <a:pt x="1131" y="1055"/>
                  </a:lnTo>
                  <a:lnTo>
                    <a:pt x="1195" y="1034"/>
                  </a:lnTo>
                  <a:lnTo>
                    <a:pt x="1255" y="1008"/>
                  </a:lnTo>
                  <a:lnTo>
                    <a:pt x="1309" y="979"/>
                  </a:lnTo>
                  <a:lnTo>
                    <a:pt x="1325" y="968"/>
                  </a:lnTo>
                  <a:lnTo>
                    <a:pt x="1344" y="954"/>
                  </a:lnTo>
                  <a:lnTo>
                    <a:pt x="1368" y="936"/>
                  </a:lnTo>
                  <a:lnTo>
                    <a:pt x="1394" y="912"/>
                  </a:lnTo>
                  <a:lnTo>
                    <a:pt x="1424" y="887"/>
                  </a:lnTo>
                  <a:lnTo>
                    <a:pt x="1457" y="857"/>
                  </a:lnTo>
                  <a:lnTo>
                    <a:pt x="1492" y="826"/>
                  </a:lnTo>
                  <a:lnTo>
                    <a:pt x="1530" y="792"/>
                  </a:lnTo>
                  <a:lnTo>
                    <a:pt x="1571" y="755"/>
                  </a:lnTo>
                  <a:lnTo>
                    <a:pt x="1611" y="716"/>
                  </a:lnTo>
                  <a:lnTo>
                    <a:pt x="1655" y="675"/>
                  </a:lnTo>
                  <a:lnTo>
                    <a:pt x="1698" y="635"/>
                  </a:lnTo>
                  <a:lnTo>
                    <a:pt x="1742" y="591"/>
                  </a:lnTo>
                  <a:lnTo>
                    <a:pt x="1788" y="548"/>
                  </a:lnTo>
                  <a:lnTo>
                    <a:pt x="1834" y="505"/>
                  </a:lnTo>
                  <a:lnTo>
                    <a:pt x="1878" y="460"/>
                  </a:lnTo>
                  <a:lnTo>
                    <a:pt x="1923" y="417"/>
                  </a:lnTo>
                  <a:lnTo>
                    <a:pt x="1968" y="374"/>
                  </a:lnTo>
                  <a:lnTo>
                    <a:pt x="2011" y="332"/>
                  </a:lnTo>
                  <a:lnTo>
                    <a:pt x="2053" y="292"/>
                  </a:lnTo>
                  <a:lnTo>
                    <a:pt x="2093" y="252"/>
                  </a:lnTo>
                  <a:lnTo>
                    <a:pt x="2131" y="214"/>
                  </a:lnTo>
                  <a:lnTo>
                    <a:pt x="2168" y="178"/>
                  </a:lnTo>
                  <a:lnTo>
                    <a:pt x="2202" y="145"/>
                  </a:lnTo>
                  <a:lnTo>
                    <a:pt x="2232" y="115"/>
                  </a:lnTo>
                  <a:lnTo>
                    <a:pt x="2261" y="86"/>
                  </a:lnTo>
                  <a:lnTo>
                    <a:pt x="2286" y="62"/>
                  </a:lnTo>
                  <a:lnTo>
                    <a:pt x="2307" y="42"/>
                  </a:lnTo>
                  <a:lnTo>
                    <a:pt x="2324" y="24"/>
                  </a:lnTo>
                  <a:lnTo>
                    <a:pt x="2335" y="11"/>
                  </a:lnTo>
                  <a:lnTo>
                    <a:pt x="2345" y="4"/>
                  </a:lnTo>
                  <a:lnTo>
                    <a:pt x="234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" name="Freeform 344"/>
            <p:cNvSpPr>
              <a:spLocks noEditPoints="1"/>
            </p:cNvSpPr>
            <p:nvPr/>
          </p:nvSpPr>
          <p:spPr bwMode="auto">
            <a:xfrm>
              <a:off x="312422" y="2540132"/>
              <a:ext cx="3734912" cy="4224207"/>
            </a:xfrm>
            <a:custGeom>
              <a:avLst/>
              <a:gdLst>
                <a:gd name="T0" fmla="*/ 1173 w 2353"/>
                <a:gd name="T1" fmla="*/ 1872 h 2661"/>
                <a:gd name="T2" fmla="*/ 1389 w 2353"/>
                <a:gd name="T3" fmla="*/ 2109 h 2661"/>
                <a:gd name="T4" fmla="*/ 1584 w 2353"/>
                <a:gd name="T5" fmla="*/ 2353 h 2661"/>
                <a:gd name="T6" fmla="*/ 1731 w 2353"/>
                <a:gd name="T7" fmla="*/ 2552 h 2661"/>
                <a:gd name="T8" fmla="*/ 1800 w 2353"/>
                <a:gd name="T9" fmla="*/ 2651 h 2661"/>
                <a:gd name="T10" fmla="*/ 1836 w 2353"/>
                <a:gd name="T11" fmla="*/ 2431 h 2661"/>
                <a:gd name="T12" fmla="*/ 1744 w 2353"/>
                <a:gd name="T13" fmla="*/ 2120 h 2661"/>
                <a:gd name="T14" fmla="*/ 1677 w 2353"/>
                <a:gd name="T15" fmla="*/ 1749 h 2661"/>
                <a:gd name="T16" fmla="*/ 1672 w 2353"/>
                <a:gd name="T17" fmla="*/ 1394 h 2661"/>
                <a:gd name="T18" fmla="*/ 1071 w 2353"/>
                <a:gd name="T19" fmla="*/ 1080 h 2661"/>
                <a:gd name="T20" fmla="*/ 673 w 2353"/>
                <a:gd name="T21" fmla="*/ 1136 h 2661"/>
                <a:gd name="T22" fmla="*/ 293 w 2353"/>
                <a:gd name="T23" fmla="*/ 1136 h 2661"/>
                <a:gd name="T24" fmla="*/ 46 w 2353"/>
                <a:gd name="T25" fmla="*/ 1103 h 2661"/>
                <a:gd name="T26" fmla="*/ 92 w 2353"/>
                <a:gd name="T27" fmla="*/ 1252 h 2661"/>
                <a:gd name="T28" fmla="*/ 312 w 2353"/>
                <a:gd name="T29" fmla="*/ 1345 h 2661"/>
                <a:gd name="T30" fmla="*/ 600 w 2353"/>
                <a:gd name="T31" fmla="*/ 1483 h 2661"/>
                <a:gd name="T32" fmla="*/ 889 w 2353"/>
                <a:gd name="T33" fmla="*/ 1646 h 2661"/>
                <a:gd name="T34" fmla="*/ 2336 w 2353"/>
                <a:gd name="T35" fmla="*/ 23 h 2661"/>
                <a:gd name="T36" fmla="*/ 2214 w 2353"/>
                <a:gd name="T37" fmla="*/ 142 h 2661"/>
                <a:gd name="T38" fmla="*/ 2014 w 2353"/>
                <a:gd name="T39" fmla="*/ 339 h 2661"/>
                <a:gd name="T40" fmla="*/ 1779 w 2353"/>
                <a:gd name="T41" fmla="*/ 566 h 2661"/>
                <a:gd name="T42" fmla="*/ 1551 w 2353"/>
                <a:gd name="T43" fmla="*/ 781 h 2661"/>
                <a:gd name="T44" fmla="*/ 1376 w 2353"/>
                <a:gd name="T45" fmla="*/ 938 h 2661"/>
                <a:gd name="T46" fmla="*/ 1045 w 2353"/>
                <a:gd name="T47" fmla="*/ 1747 h 2661"/>
                <a:gd name="T48" fmla="*/ 1719 w 2353"/>
                <a:gd name="T49" fmla="*/ 1213 h 2661"/>
                <a:gd name="T50" fmla="*/ 1821 w 2353"/>
                <a:gd name="T51" fmla="*/ 997 h 2661"/>
                <a:gd name="T52" fmla="*/ 1965 w 2353"/>
                <a:gd name="T53" fmla="*/ 716 h 2661"/>
                <a:gd name="T54" fmla="*/ 2120 w 2353"/>
                <a:gd name="T55" fmla="*/ 424 h 2661"/>
                <a:gd name="T56" fmla="*/ 2253 w 2353"/>
                <a:gd name="T57" fmla="*/ 174 h 2661"/>
                <a:gd name="T58" fmla="*/ 2336 w 2353"/>
                <a:gd name="T59" fmla="*/ 23 h 2661"/>
                <a:gd name="T60" fmla="*/ 2345 w 2353"/>
                <a:gd name="T61" fmla="*/ 19 h 2661"/>
                <a:gd name="T62" fmla="*/ 2275 w 2353"/>
                <a:gd name="T63" fmla="*/ 148 h 2661"/>
                <a:gd name="T64" fmla="*/ 2155 w 2353"/>
                <a:gd name="T65" fmla="*/ 373 h 2661"/>
                <a:gd name="T66" fmla="*/ 2010 w 2353"/>
                <a:gd name="T67" fmla="*/ 646 h 2661"/>
                <a:gd name="T68" fmla="*/ 1868 w 2353"/>
                <a:gd name="T69" fmla="*/ 921 h 2661"/>
                <a:gd name="T70" fmla="*/ 1756 w 2353"/>
                <a:gd name="T71" fmla="*/ 1152 h 2661"/>
                <a:gd name="T72" fmla="*/ 1698 w 2353"/>
                <a:gd name="T73" fmla="*/ 1289 h 2661"/>
                <a:gd name="T74" fmla="*/ 1673 w 2353"/>
                <a:gd name="T75" fmla="*/ 1618 h 2661"/>
                <a:gd name="T76" fmla="*/ 1722 w 2353"/>
                <a:gd name="T77" fmla="*/ 1988 h 2661"/>
                <a:gd name="T78" fmla="*/ 1808 w 2353"/>
                <a:gd name="T79" fmla="*/ 2326 h 2661"/>
                <a:gd name="T80" fmla="*/ 1893 w 2353"/>
                <a:gd name="T81" fmla="*/ 2558 h 2661"/>
                <a:gd name="T82" fmla="*/ 1794 w 2353"/>
                <a:gd name="T83" fmla="*/ 2654 h 2661"/>
                <a:gd name="T84" fmla="*/ 1728 w 2353"/>
                <a:gd name="T85" fmla="*/ 2559 h 2661"/>
                <a:gd name="T86" fmla="*/ 1589 w 2353"/>
                <a:gd name="T87" fmla="*/ 2372 h 2661"/>
                <a:gd name="T88" fmla="*/ 1406 w 2353"/>
                <a:gd name="T89" fmla="*/ 2140 h 2661"/>
                <a:gd name="T90" fmla="*/ 1201 w 2353"/>
                <a:gd name="T91" fmla="*/ 1910 h 2661"/>
                <a:gd name="T92" fmla="*/ 994 w 2353"/>
                <a:gd name="T93" fmla="*/ 1726 h 2661"/>
                <a:gd name="T94" fmla="*/ 737 w 2353"/>
                <a:gd name="T95" fmla="*/ 1564 h 2661"/>
                <a:gd name="T96" fmla="*/ 453 w 2353"/>
                <a:gd name="T97" fmla="*/ 1419 h 2661"/>
                <a:gd name="T98" fmla="*/ 202 w 2353"/>
                <a:gd name="T99" fmla="*/ 1305 h 2661"/>
                <a:gd name="T100" fmla="*/ 37 w 2353"/>
                <a:gd name="T101" fmla="*/ 1237 h 2661"/>
                <a:gd name="T102" fmla="*/ 42 w 2353"/>
                <a:gd name="T103" fmla="*/ 1094 h 2661"/>
                <a:gd name="T104" fmla="*/ 211 w 2353"/>
                <a:gd name="T105" fmla="*/ 1122 h 2661"/>
                <a:gd name="T106" fmla="*/ 539 w 2353"/>
                <a:gd name="T107" fmla="*/ 1135 h 2661"/>
                <a:gd name="T108" fmla="*/ 918 w 2353"/>
                <a:gd name="T109" fmla="*/ 1103 h 2661"/>
                <a:gd name="T110" fmla="*/ 1254 w 2353"/>
                <a:gd name="T111" fmla="*/ 1008 h 2661"/>
                <a:gd name="T112" fmla="*/ 1394 w 2353"/>
                <a:gd name="T113" fmla="*/ 912 h 2661"/>
                <a:gd name="T114" fmla="*/ 1570 w 2353"/>
                <a:gd name="T115" fmla="*/ 755 h 2661"/>
                <a:gd name="T116" fmla="*/ 1788 w 2353"/>
                <a:gd name="T117" fmla="*/ 548 h 2661"/>
                <a:gd name="T118" fmla="*/ 2011 w 2353"/>
                <a:gd name="T119" fmla="*/ 332 h 2661"/>
                <a:gd name="T120" fmla="*/ 2202 w 2353"/>
                <a:gd name="T121" fmla="*/ 145 h 2661"/>
                <a:gd name="T122" fmla="*/ 2323 w 2353"/>
                <a:gd name="T123" fmla="*/ 24 h 2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3" h="2661">
                  <a:moveTo>
                    <a:pt x="1681" y="1331"/>
                  </a:moveTo>
                  <a:lnTo>
                    <a:pt x="1045" y="1756"/>
                  </a:lnTo>
                  <a:lnTo>
                    <a:pt x="1087" y="1792"/>
                  </a:lnTo>
                  <a:lnTo>
                    <a:pt x="1130" y="1830"/>
                  </a:lnTo>
                  <a:lnTo>
                    <a:pt x="1173" y="1872"/>
                  </a:lnTo>
                  <a:lnTo>
                    <a:pt x="1216" y="1916"/>
                  </a:lnTo>
                  <a:lnTo>
                    <a:pt x="1259" y="1962"/>
                  </a:lnTo>
                  <a:lnTo>
                    <a:pt x="1304" y="2010"/>
                  </a:lnTo>
                  <a:lnTo>
                    <a:pt x="1347" y="2059"/>
                  </a:lnTo>
                  <a:lnTo>
                    <a:pt x="1389" y="2109"/>
                  </a:lnTo>
                  <a:lnTo>
                    <a:pt x="1431" y="2158"/>
                  </a:lnTo>
                  <a:lnTo>
                    <a:pt x="1472" y="2208"/>
                  </a:lnTo>
                  <a:lnTo>
                    <a:pt x="1511" y="2258"/>
                  </a:lnTo>
                  <a:lnTo>
                    <a:pt x="1549" y="2306"/>
                  </a:lnTo>
                  <a:lnTo>
                    <a:pt x="1584" y="2353"/>
                  </a:lnTo>
                  <a:lnTo>
                    <a:pt x="1618" y="2399"/>
                  </a:lnTo>
                  <a:lnTo>
                    <a:pt x="1651" y="2441"/>
                  </a:lnTo>
                  <a:lnTo>
                    <a:pt x="1680" y="2482"/>
                  </a:lnTo>
                  <a:lnTo>
                    <a:pt x="1707" y="2518"/>
                  </a:lnTo>
                  <a:lnTo>
                    <a:pt x="1731" y="2552"/>
                  </a:lnTo>
                  <a:lnTo>
                    <a:pt x="1752" y="2582"/>
                  </a:lnTo>
                  <a:lnTo>
                    <a:pt x="1770" y="2607"/>
                  </a:lnTo>
                  <a:lnTo>
                    <a:pt x="1783" y="2627"/>
                  </a:lnTo>
                  <a:lnTo>
                    <a:pt x="1794" y="2641"/>
                  </a:lnTo>
                  <a:lnTo>
                    <a:pt x="1800" y="2651"/>
                  </a:lnTo>
                  <a:lnTo>
                    <a:pt x="1900" y="2585"/>
                  </a:lnTo>
                  <a:lnTo>
                    <a:pt x="1885" y="2556"/>
                  </a:lnTo>
                  <a:lnTo>
                    <a:pt x="1870" y="2521"/>
                  </a:lnTo>
                  <a:lnTo>
                    <a:pt x="1853" y="2479"/>
                  </a:lnTo>
                  <a:lnTo>
                    <a:pt x="1836" y="2431"/>
                  </a:lnTo>
                  <a:lnTo>
                    <a:pt x="1817" y="2377"/>
                  </a:lnTo>
                  <a:lnTo>
                    <a:pt x="1798" y="2319"/>
                  </a:lnTo>
                  <a:lnTo>
                    <a:pt x="1779" y="2256"/>
                  </a:lnTo>
                  <a:lnTo>
                    <a:pt x="1761" y="2190"/>
                  </a:lnTo>
                  <a:lnTo>
                    <a:pt x="1744" y="2120"/>
                  </a:lnTo>
                  <a:lnTo>
                    <a:pt x="1727" y="2048"/>
                  </a:lnTo>
                  <a:lnTo>
                    <a:pt x="1712" y="1975"/>
                  </a:lnTo>
                  <a:lnTo>
                    <a:pt x="1698" y="1900"/>
                  </a:lnTo>
                  <a:lnTo>
                    <a:pt x="1686" y="1824"/>
                  </a:lnTo>
                  <a:lnTo>
                    <a:pt x="1677" y="1749"/>
                  </a:lnTo>
                  <a:lnTo>
                    <a:pt x="1669" y="1674"/>
                  </a:lnTo>
                  <a:lnTo>
                    <a:pt x="1665" y="1601"/>
                  </a:lnTo>
                  <a:lnTo>
                    <a:pt x="1664" y="1529"/>
                  </a:lnTo>
                  <a:lnTo>
                    <a:pt x="1665" y="1459"/>
                  </a:lnTo>
                  <a:lnTo>
                    <a:pt x="1672" y="1394"/>
                  </a:lnTo>
                  <a:lnTo>
                    <a:pt x="1681" y="1331"/>
                  </a:lnTo>
                  <a:close/>
                  <a:moveTo>
                    <a:pt x="1274" y="1006"/>
                  </a:moveTo>
                  <a:lnTo>
                    <a:pt x="1212" y="1034"/>
                  </a:lnTo>
                  <a:lnTo>
                    <a:pt x="1144" y="1059"/>
                  </a:lnTo>
                  <a:lnTo>
                    <a:pt x="1071" y="1080"/>
                  </a:lnTo>
                  <a:lnTo>
                    <a:pt x="995" y="1097"/>
                  </a:lnTo>
                  <a:lnTo>
                    <a:pt x="916" y="1111"/>
                  </a:lnTo>
                  <a:lnTo>
                    <a:pt x="835" y="1122"/>
                  </a:lnTo>
                  <a:lnTo>
                    <a:pt x="754" y="1131"/>
                  </a:lnTo>
                  <a:lnTo>
                    <a:pt x="673" y="1136"/>
                  </a:lnTo>
                  <a:lnTo>
                    <a:pt x="592" y="1140"/>
                  </a:lnTo>
                  <a:lnTo>
                    <a:pt x="512" y="1141"/>
                  </a:lnTo>
                  <a:lnTo>
                    <a:pt x="436" y="1141"/>
                  </a:lnTo>
                  <a:lnTo>
                    <a:pt x="363" y="1139"/>
                  </a:lnTo>
                  <a:lnTo>
                    <a:pt x="293" y="1136"/>
                  </a:lnTo>
                  <a:lnTo>
                    <a:pt x="230" y="1131"/>
                  </a:lnTo>
                  <a:lnTo>
                    <a:pt x="173" y="1125"/>
                  </a:lnTo>
                  <a:lnTo>
                    <a:pt x="123" y="1118"/>
                  </a:lnTo>
                  <a:lnTo>
                    <a:pt x="80" y="1111"/>
                  </a:lnTo>
                  <a:lnTo>
                    <a:pt x="46" y="1103"/>
                  </a:lnTo>
                  <a:lnTo>
                    <a:pt x="9" y="1218"/>
                  </a:lnTo>
                  <a:lnTo>
                    <a:pt x="20" y="1224"/>
                  </a:lnTo>
                  <a:lnTo>
                    <a:pt x="38" y="1230"/>
                  </a:lnTo>
                  <a:lnTo>
                    <a:pt x="61" y="1239"/>
                  </a:lnTo>
                  <a:lnTo>
                    <a:pt x="92" y="1252"/>
                  </a:lnTo>
                  <a:lnTo>
                    <a:pt x="127" y="1267"/>
                  </a:lnTo>
                  <a:lnTo>
                    <a:pt x="166" y="1283"/>
                  </a:lnTo>
                  <a:lnTo>
                    <a:pt x="211" y="1302"/>
                  </a:lnTo>
                  <a:lnTo>
                    <a:pt x="259" y="1323"/>
                  </a:lnTo>
                  <a:lnTo>
                    <a:pt x="312" y="1345"/>
                  </a:lnTo>
                  <a:lnTo>
                    <a:pt x="365" y="1370"/>
                  </a:lnTo>
                  <a:lnTo>
                    <a:pt x="422" y="1396"/>
                  </a:lnTo>
                  <a:lnTo>
                    <a:pt x="480" y="1424"/>
                  </a:lnTo>
                  <a:lnTo>
                    <a:pt x="539" y="1453"/>
                  </a:lnTo>
                  <a:lnTo>
                    <a:pt x="600" y="1483"/>
                  </a:lnTo>
                  <a:lnTo>
                    <a:pt x="658" y="1514"/>
                  </a:lnTo>
                  <a:lnTo>
                    <a:pt x="719" y="1546"/>
                  </a:lnTo>
                  <a:lnTo>
                    <a:pt x="778" y="1578"/>
                  </a:lnTo>
                  <a:lnTo>
                    <a:pt x="834" y="1612"/>
                  </a:lnTo>
                  <a:lnTo>
                    <a:pt x="889" y="1646"/>
                  </a:lnTo>
                  <a:lnTo>
                    <a:pt x="941" y="1680"/>
                  </a:lnTo>
                  <a:lnTo>
                    <a:pt x="991" y="1716"/>
                  </a:lnTo>
                  <a:lnTo>
                    <a:pt x="1037" y="1750"/>
                  </a:lnTo>
                  <a:lnTo>
                    <a:pt x="1274" y="1006"/>
                  </a:lnTo>
                  <a:close/>
                  <a:moveTo>
                    <a:pt x="2336" y="23"/>
                  </a:moveTo>
                  <a:lnTo>
                    <a:pt x="2319" y="39"/>
                  </a:lnTo>
                  <a:lnTo>
                    <a:pt x="2299" y="59"/>
                  </a:lnTo>
                  <a:lnTo>
                    <a:pt x="2274" y="83"/>
                  </a:lnTo>
                  <a:lnTo>
                    <a:pt x="2245" y="111"/>
                  </a:lnTo>
                  <a:lnTo>
                    <a:pt x="2214" y="142"/>
                  </a:lnTo>
                  <a:lnTo>
                    <a:pt x="2179" y="178"/>
                  </a:lnTo>
                  <a:lnTo>
                    <a:pt x="2141" y="214"/>
                  </a:lnTo>
                  <a:lnTo>
                    <a:pt x="2101" y="254"/>
                  </a:lnTo>
                  <a:lnTo>
                    <a:pt x="2058" y="295"/>
                  </a:lnTo>
                  <a:lnTo>
                    <a:pt x="2014" y="339"/>
                  </a:lnTo>
                  <a:lnTo>
                    <a:pt x="1969" y="383"/>
                  </a:lnTo>
                  <a:lnTo>
                    <a:pt x="1922" y="429"/>
                  </a:lnTo>
                  <a:lnTo>
                    <a:pt x="1875" y="475"/>
                  </a:lnTo>
                  <a:lnTo>
                    <a:pt x="1826" y="521"/>
                  </a:lnTo>
                  <a:lnTo>
                    <a:pt x="1779" y="566"/>
                  </a:lnTo>
                  <a:lnTo>
                    <a:pt x="1731" y="612"/>
                  </a:lnTo>
                  <a:lnTo>
                    <a:pt x="1685" y="657"/>
                  </a:lnTo>
                  <a:lnTo>
                    <a:pt x="1639" y="700"/>
                  </a:lnTo>
                  <a:lnTo>
                    <a:pt x="1595" y="742"/>
                  </a:lnTo>
                  <a:lnTo>
                    <a:pt x="1551" y="781"/>
                  </a:lnTo>
                  <a:lnTo>
                    <a:pt x="1511" y="819"/>
                  </a:lnTo>
                  <a:lnTo>
                    <a:pt x="1473" y="853"/>
                  </a:lnTo>
                  <a:lnTo>
                    <a:pt x="1438" y="885"/>
                  </a:lnTo>
                  <a:lnTo>
                    <a:pt x="1405" y="913"/>
                  </a:lnTo>
                  <a:lnTo>
                    <a:pt x="1376" y="938"/>
                  </a:lnTo>
                  <a:lnTo>
                    <a:pt x="1350" y="958"/>
                  </a:lnTo>
                  <a:lnTo>
                    <a:pt x="1329" y="974"/>
                  </a:lnTo>
                  <a:lnTo>
                    <a:pt x="1313" y="985"/>
                  </a:lnTo>
                  <a:lnTo>
                    <a:pt x="1283" y="1001"/>
                  </a:lnTo>
                  <a:lnTo>
                    <a:pt x="1045" y="1747"/>
                  </a:lnTo>
                  <a:lnTo>
                    <a:pt x="1684" y="1322"/>
                  </a:lnTo>
                  <a:lnTo>
                    <a:pt x="1692" y="1288"/>
                  </a:lnTo>
                  <a:lnTo>
                    <a:pt x="1697" y="1268"/>
                  </a:lnTo>
                  <a:lnTo>
                    <a:pt x="1707" y="1243"/>
                  </a:lnTo>
                  <a:lnTo>
                    <a:pt x="1719" y="1213"/>
                  </a:lnTo>
                  <a:lnTo>
                    <a:pt x="1735" y="1178"/>
                  </a:lnTo>
                  <a:lnTo>
                    <a:pt x="1753" y="1139"/>
                  </a:lnTo>
                  <a:lnTo>
                    <a:pt x="1774" y="1095"/>
                  </a:lnTo>
                  <a:lnTo>
                    <a:pt x="1798" y="1048"/>
                  </a:lnTo>
                  <a:lnTo>
                    <a:pt x="1821" y="997"/>
                  </a:lnTo>
                  <a:lnTo>
                    <a:pt x="1849" y="945"/>
                  </a:lnTo>
                  <a:lnTo>
                    <a:pt x="1876" y="890"/>
                  </a:lnTo>
                  <a:lnTo>
                    <a:pt x="1905" y="834"/>
                  </a:lnTo>
                  <a:lnTo>
                    <a:pt x="1935" y="775"/>
                  </a:lnTo>
                  <a:lnTo>
                    <a:pt x="1965" y="716"/>
                  </a:lnTo>
                  <a:lnTo>
                    <a:pt x="1997" y="657"/>
                  </a:lnTo>
                  <a:lnTo>
                    <a:pt x="2028" y="597"/>
                  </a:lnTo>
                  <a:lnTo>
                    <a:pt x="2058" y="538"/>
                  </a:lnTo>
                  <a:lnTo>
                    <a:pt x="2090" y="480"/>
                  </a:lnTo>
                  <a:lnTo>
                    <a:pt x="2120" y="424"/>
                  </a:lnTo>
                  <a:lnTo>
                    <a:pt x="2148" y="367"/>
                  </a:lnTo>
                  <a:lnTo>
                    <a:pt x="2177" y="315"/>
                  </a:lnTo>
                  <a:lnTo>
                    <a:pt x="2205" y="265"/>
                  </a:lnTo>
                  <a:lnTo>
                    <a:pt x="2230" y="217"/>
                  </a:lnTo>
                  <a:lnTo>
                    <a:pt x="2253" y="174"/>
                  </a:lnTo>
                  <a:lnTo>
                    <a:pt x="2274" y="134"/>
                  </a:lnTo>
                  <a:lnTo>
                    <a:pt x="2294" y="98"/>
                  </a:lnTo>
                  <a:lnTo>
                    <a:pt x="2311" y="68"/>
                  </a:lnTo>
                  <a:lnTo>
                    <a:pt x="2324" y="43"/>
                  </a:lnTo>
                  <a:lnTo>
                    <a:pt x="2336" y="23"/>
                  </a:lnTo>
                  <a:close/>
                  <a:moveTo>
                    <a:pt x="2347" y="0"/>
                  </a:moveTo>
                  <a:lnTo>
                    <a:pt x="2350" y="2"/>
                  </a:lnTo>
                  <a:lnTo>
                    <a:pt x="2353" y="5"/>
                  </a:lnTo>
                  <a:lnTo>
                    <a:pt x="2351" y="9"/>
                  </a:lnTo>
                  <a:lnTo>
                    <a:pt x="2345" y="19"/>
                  </a:lnTo>
                  <a:lnTo>
                    <a:pt x="2337" y="35"/>
                  </a:lnTo>
                  <a:lnTo>
                    <a:pt x="2325" y="56"/>
                  </a:lnTo>
                  <a:lnTo>
                    <a:pt x="2311" y="82"/>
                  </a:lnTo>
                  <a:lnTo>
                    <a:pt x="2294" y="114"/>
                  </a:lnTo>
                  <a:lnTo>
                    <a:pt x="2275" y="148"/>
                  </a:lnTo>
                  <a:lnTo>
                    <a:pt x="2254" y="187"/>
                  </a:lnTo>
                  <a:lnTo>
                    <a:pt x="2232" y="229"/>
                  </a:lnTo>
                  <a:lnTo>
                    <a:pt x="2207" y="275"/>
                  </a:lnTo>
                  <a:lnTo>
                    <a:pt x="2181" y="322"/>
                  </a:lnTo>
                  <a:lnTo>
                    <a:pt x="2155" y="373"/>
                  </a:lnTo>
                  <a:lnTo>
                    <a:pt x="2127" y="425"/>
                  </a:lnTo>
                  <a:lnTo>
                    <a:pt x="2099" y="479"/>
                  </a:lnTo>
                  <a:lnTo>
                    <a:pt x="2069" y="534"/>
                  </a:lnTo>
                  <a:lnTo>
                    <a:pt x="2040" y="590"/>
                  </a:lnTo>
                  <a:lnTo>
                    <a:pt x="2010" y="646"/>
                  </a:lnTo>
                  <a:lnTo>
                    <a:pt x="1981" y="703"/>
                  </a:lnTo>
                  <a:lnTo>
                    <a:pt x="1952" y="758"/>
                  </a:lnTo>
                  <a:lnTo>
                    <a:pt x="1923" y="814"/>
                  </a:lnTo>
                  <a:lnTo>
                    <a:pt x="1896" y="868"/>
                  </a:lnTo>
                  <a:lnTo>
                    <a:pt x="1868" y="921"/>
                  </a:lnTo>
                  <a:lnTo>
                    <a:pt x="1842" y="972"/>
                  </a:lnTo>
                  <a:lnTo>
                    <a:pt x="1819" y="1021"/>
                  </a:lnTo>
                  <a:lnTo>
                    <a:pt x="1795" y="1068"/>
                  </a:lnTo>
                  <a:lnTo>
                    <a:pt x="1774" y="1111"/>
                  </a:lnTo>
                  <a:lnTo>
                    <a:pt x="1756" y="1152"/>
                  </a:lnTo>
                  <a:lnTo>
                    <a:pt x="1739" y="1187"/>
                  </a:lnTo>
                  <a:lnTo>
                    <a:pt x="1724" y="1220"/>
                  </a:lnTo>
                  <a:lnTo>
                    <a:pt x="1712" y="1248"/>
                  </a:lnTo>
                  <a:lnTo>
                    <a:pt x="1703" y="1272"/>
                  </a:lnTo>
                  <a:lnTo>
                    <a:pt x="1698" y="1289"/>
                  </a:lnTo>
                  <a:lnTo>
                    <a:pt x="1685" y="1348"/>
                  </a:lnTo>
                  <a:lnTo>
                    <a:pt x="1677" y="1411"/>
                  </a:lnTo>
                  <a:lnTo>
                    <a:pt x="1672" y="1478"/>
                  </a:lnTo>
                  <a:lnTo>
                    <a:pt x="1671" y="1547"/>
                  </a:lnTo>
                  <a:lnTo>
                    <a:pt x="1673" y="1618"/>
                  </a:lnTo>
                  <a:lnTo>
                    <a:pt x="1677" y="1691"/>
                  </a:lnTo>
                  <a:lnTo>
                    <a:pt x="1685" y="1766"/>
                  </a:lnTo>
                  <a:lnTo>
                    <a:pt x="1695" y="1840"/>
                  </a:lnTo>
                  <a:lnTo>
                    <a:pt x="1707" y="1915"/>
                  </a:lnTo>
                  <a:lnTo>
                    <a:pt x="1722" y="1988"/>
                  </a:lnTo>
                  <a:lnTo>
                    <a:pt x="1737" y="2060"/>
                  </a:lnTo>
                  <a:lnTo>
                    <a:pt x="1754" y="2131"/>
                  </a:lnTo>
                  <a:lnTo>
                    <a:pt x="1771" y="2199"/>
                  </a:lnTo>
                  <a:lnTo>
                    <a:pt x="1790" y="2264"/>
                  </a:lnTo>
                  <a:lnTo>
                    <a:pt x="1808" y="2326"/>
                  </a:lnTo>
                  <a:lnTo>
                    <a:pt x="1826" y="2383"/>
                  </a:lnTo>
                  <a:lnTo>
                    <a:pt x="1845" y="2436"/>
                  </a:lnTo>
                  <a:lnTo>
                    <a:pt x="1862" y="2483"/>
                  </a:lnTo>
                  <a:lnTo>
                    <a:pt x="1879" y="2524"/>
                  </a:lnTo>
                  <a:lnTo>
                    <a:pt x="1893" y="2558"/>
                  </a:lnTo>
                  <a:lnTo>
                    <a:pt x="1908" y="2584"/>
                  </a:lnTo>
                  <a:lnTo>
                    <a:pt x="1909" y="2588"/>
                  </a:lnTo>
                  <a:lnTo>
                    <a:pt x="1799" y="2661"/>
                  </a:lnTo>
                  <a:lnTo>
                    <a:pt x="1796" y="2658"/>
                  </a:lnTo>
                  <a:lnTo>
                    <a:pt x="1794" y="2654"/>
                  </a:lnTo>
                  <a:lnTo>
                    <a:pt x="1787" y="2645"/>
                  </a:lnTo>
                  <a:lnTo>
                    <a:pt x="1778" y="2631"/>
                  </a:lnTo>
                  <a:lnTo>
                    <a:pt x="1764" y="2611"/>
                  </a:lnTo>
                  <a:lnTo>
                    <a:pt x="1748" y="2588"/>
                  </a:lnTo>
                  <a:lnTo>
                    <a:pt x="1728" y="2559"/>
                  </a:lnTo>
                  <a:lnTo>
                    <a:pt x="1705" y="2527"/>
                  </a:lnTo>
                  <a:lnTo>
                    <a:pt x="1680" y="2493"/>
                  </a:lnTo>
                  <a:lnTo>
                    <a:pt x="1652" y="2455"/>
                  </a:lnTo>
                  <a:lnTo>
                    <a:pt x="1622" y="2415"/>
                  </a:lnTo>
                  <a:lnTo>
                    <a:pt x="1589" y="2372"/>
                  </a:lnTo>
                  <a:lnTo>
                    <a:pt x="1557" y="2327"/>
                  </a:lnTo>
                  <a:lnTo>
                    <a:pt x="1520" y="2281"/>
                  </a:lnTo>
                  <a:lnTo>
                    <a:pt x="1483" y="2236"/>
                  </a:lnTo>
                  <a:lnTo>
                    <a:pt x="1445" y="2187"/>
                  </a:lnTo>
                  <a:lnTo>
                    <a:pt x="1406" y="2140"/>
                  </a:lnTo>
                  <a:lnTo>
                    <a:pt x="1365" y="2092"/>
                  </a:lnTo>
                  <a:lnTo>
                    <a:pt x="1325" y="2044"/>
                  </a:lnTo>
                  <a:lnTo>
                    <a:pt x="1283" y="1999"/>
                  </a:lnTo>
                  <a:lnTo>
                    <a:pt x="1241" y="1953"/>
                  </a:lnTo>
                  <a:lnTo>
                    <a:pt x="1201" y="1910"/>
                  </a:lnTo>
                  <a:lnTo>
                    <a:pt x="1159" y="1868"/>
                  </a:lnTo>
                  <a:lnTo>
                    <a:pt x="1117" y="1828"/>
                  </a:lnTo>
                  <a:lnTo>
                    <a:pt x="1076" y="1792"/>
                  </a:lnTo>
                  <a:lnTo>
                    <a:pt x="1037" y="1759"/>
                  </a:lnTo>
                  <a:lnTo>
                    <a:pt x="994" y="1726"/>
                  </a:lnTo>
                  <a:lnTo>
                    <a:pt x="947" y="1692"/>
                  </a:lnTo>
                  <a:lnTo>
                    <a:pt x="898" y="1660"/>
                  </a:lnTo>
                  <a:lnTo>
                    <a:pt x="846" y="1628"/>
                  </a:lnTo>
                  <a:lnTo>
                    <a:pt x="792" y="1595"/>
                  </a:lnTo>
                  <a:lnTo>
                    <a:pt x="737" y="1564"/>
                  </a:lnTo>
                  <a:lnTo>
                    <a:pt x="681" y="1534"/>
                  </a:lnTo>
                  <a:lnTo>
                    <a:pt x="623" y="1504"/>
                  </a:lnTo>
                  <a:lnTo>
                    <a:pt x="567" y="1475"/>
                  </a:lnTo>
                  <a:lnTo>
                    <a:pt x="509" y="1446"/>
                  </a:lnTo>
                  <a:lnTo>
                    <a:pt x="453" y="1419"/>
                  </a:lnTo>
                  <a:lnTo>
                    <a:pt x="399" y="1394"/>
                  </a:lnTo>
                  <a:lnTo>
                    <a:pt x="346" y="1369"/>
                  </a:lnTo>
                  <a:lnTo>
                    <a:pt x="295" y="1347"/>
                  </a:lnTo>
                  <a:lnTo>
                    <a:pt x="246" y="1324"/>
                  </a:lnTo>
                  <a:lnTo>
                    <a:pt x="202" y="1305"/>
                  </a:lnTo>
                  <a:lnTo>
                    <a:pt x="160" y="1288"/>
                  </a:lnTo>
                  <a:lnTo>
                    <a:pt x="122" y="1272"/>
                  </a:lnTo>
                  <a:lnTo>
                    <a:pt x="88" y="1258"/>
                  </a:lnTo>
                  <a:lnTo>
                    <a:pt x="59" y="1246"/>
                  </a:lnTo>
                  <a:lnTo>
                    <a:pt x="37" y="1237"/>
                  </a:lnTo>
                  <a:lnTo>
                    <a:pt x="18" y="1230"/>
                  </a:lnTo>
                  <a:lnTo>
                    <a:pt x="8" y="1226"/>
                  </a:lnTo>
                  <a:lnTo>
                    <a:pt x="4" y="1225"/>
                  </a:lnTo>
                  <a:lnTo>
                    <a:pt x="0" y="1224"/>
                  </a:lnTo>
                  <a:lnTo>
                    <a:pt x="42" y="1094"/>
                  </a:lnTo>
                  <a:lnTo>
                    <a:pt x="44" y="1095"/>
                  </a:lnTo>
                  <a:lnTo>
                    <a:pt x="75" y="1102"/>
                  </a:lnTo>
                  <a:lnTo>
                    <a:pt x="114" y="1110"/>
                  </a:lnTo>
                  <a:lnTo>
                    <a:pt x="158" y="1116"/>
                  </a:lnTo>
                  <a:lnTo>
                    <a:pt x="211" y="1122"/>
                  </a:lnTo>
                  <a:lnTo>
                    <a:pt x="267" y="1127"/>
                  </a:lnTo>
                  <a:lnTo>
                    <a:pt x="330" y="1131"/>
                  </a:lnTo>
                  <a:lnTo>
                    <a:pt x="397" y="1133"/>
                  </a:lnTo>
                  <a:lnTo>
                    <a:pt x="466" y="1135"/>
                  </a:lnTo>
                  <a:lnTo>
                    <a:pt x="539" y="1135"/>
                  </a:lnTo>
                  <a:lnTo>
                    <a:pt x="614" y="1132"/>
                  </a:lnTo>
                  <a:lnTo>
                    <a:pt x="690" y="1128"/>
                  </a:lnTo>
                  <a:lnTo>
                    <a:pt x="766" y="1123"/>
                  </a:lnTo>
                  <a:lnTo>
                    <a:pt x="842" y="1115"/>
                  </a:lnTo>
                  <a:lnTo>
                    <a:pt x="918" y="1103"/>
                  </a:lnTo>
                  <a:lnTo>
                    <a:pt x="991" y="1090"/>
                  </a:lnTo>
                  <a:lnTo>
                    <a:pt x="1062" y="1074"/>
                  </a:lnTo>
                  <a:lnTo>
                    <a:pt x="1131" y="1055"/>
                  </a:lnTo>
                  <a:lnTo>
                    <a:pt x="1195" y="1034"/>
                  </a:lnTo>
                  <a:lnTo>
                    <a:pt x="1254" y="1008"/>
                  </a:lnTo>
                  <a:lnTo>
                    <a:pt x="1309" y="979"/>
                  </a:lnTo>
                  <a:lnTo>
                    <a:pt x="1325" y="968"/>
                  </a:lnTo>
                  <a:lnTo>
                    <a:pt x="1345" y="954"/>
                  </a:lnTo>
                  <a:lnTo>
                    <a:pt x="1368" y="936"/>
                  </a:lnTo>
                  <a:lnTo>
                    <a:pt x="1394" y="912"/>
                  </a:lnTo>
                  <a:lnTo>
                    <a:pt x="1424" y="887"/>
                  </a:lnTo>
                  <a:lnTo>
                    <a:pt x="1457" y="857"/>
                  </a:lnTo>
                  <a:lnTo>
                    <a:pt x="1492" y="826"/>
                  </a:lnTo>
                  <a:lnTo>
                    <a:pt x="1530" y="792"/>
                  </a:lnTo>
                  <a:lnTo>
                    <a:pt x="1570" y="755"/>
                  </a:lnTo>
                  <a:lnTo>
                    <a:pt x="1612" y="716"/>
                  </a:lnTo>
                  <a:lnTo>
                    <a:pt x="1655" y="675"/>
                  </a:lnTo>
                  <a:lnTo>
                    <a:pt x="1698" y="635"/>
                  </a:lnTo>
                  <a:lnTo>
                    <a:pt x="1743" y="591"/>
                  </a:lnTo>
                  <a:lnTo>
                    <a:pt x="1788" y="548"/>
                  </a:lnTo>
                  <a:lnTo>
                    <a:pt x="1833" y="505"/>
                  </a:lnTo>
                  <a:lnTo>
                    <a:pt x="1879" y="460"/>
                  </a:lnTo>
                  <a:lnTo>
                    <a:pt x="1923" y="417"/>
                  </a:lnTo>
                  <a:lnTo>
                    <a:pt x="1968" y="374"/>
                  </a:lnTo>
                  <a:lnTo>
                    <a:pt x="2011" y="332"/>
                  </a:lnTo>
                  <a:lnTo>
                    <a:pt x="2053" y="292"/>
                  </a:lnTo>
                  <a:lnTo>
                    <a:pt x="2093" y="252"/>
                  </a:lnTo>
                  <a:lnTo>
                    <a:pt x="2131" y="214"/>
                  </a:lnTo>
                  <a:lnTo>
                    <a:pt x="2168" y="178"/>
                  </a:lnTo>
                  <a:lnTo>
                    <a:pt x="2202" y="145"/>
                  </a:lnTo>
                  <a:lnTo>
                    <a:pt x="2232" y="115"/>
                  </a:lnTo>
                  <a:lnTo>
                    <a:pt x="2261" y="86"/>
                  </a:lnTo>
                  <a:lnTo>
                    <a:pt x="2285" y="62"/>
                  </a:lnTo>
                  <a:lnTo>
                    <a:pt x="2306" y="42"/>
                  </a:lnTo>
                  <a:lnTo>
                    <a:pt x="2323" y="24"/>
                  </a:lnTo>
                  <a:lnTo>
                    <a:pt x="2336" y="11"/>
                  </a:lnTo>
                  <a:lnTo>
                    <a:pt x="2344" y="4"/>
                  </a:lnTo>
                  <a:lnTo>
                    <a:pt x="234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" name="AutoShape 3"/>
          <p:cNvSpPr>
            <a:spLocks noChangeAspect="1" noChangeArrowheads="1" noTextEdit="1"/>
          </p:cNvSpPr>
          <p:nvPr userDrawn="1"/>
        </p:nvSpPr>
        <p:spPr bwMode="auto">
          <a:xfrm>
            <a:off x="419100" y="0"/>
            <a:ext cx="906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6" name="Picture 3" descr="Z:\ЛОГОТИП\NEW LOGO\RU\RGB\ОАК_лого_гориз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650" y="1022675"/>
            <a:ext cx="5086250" cy="145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7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мный без фоновых самоле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631825" y="796925"/>
            <a:ext cx="8647113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Заголовок 115"/>
          <p:cNvSpPr>
            <a:spLocks noGrp="1"/>
          </p:cNvSpPr>
          <p:nvPr>
            <p:ph type="title"/>
          </p:nvPr>
        </p:nvSpPr>
        <p:spPr>
          <a:xfrm>
            <a:off x="652463" y="336963"/>
            <a:ext cx="7362825" cy="272978"/>
          </a:xfrm>
        </p:spPr>
        <p:txBody>
          <a:bodyPr/>
          <a:lstStyle>
            <a:lvl1pPr>
              <a:defRPr sz="2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DA3ABF-2A83-4DB9-8FBD-2DAC70AE4201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pic>
        <p:nvPicPr>
          <p:cNvPr id="33794" name="Picture 2" descr="Z:\ЛОГОТИП\NEW LOGO\RU\WHITE\ОАК_лого_гориз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22" y="201514"/>
            <a:ext cx="2088232" cy="6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989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емный с фоновыми самолетами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631825" y="796925"/>
            <a:ext cx="8647113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" name="Заголовок 115"/>
          <p:cNvSpPr>
            <a:spLocks noGrp="1"/>
          </p:cNvSpPr>
          <p:nvPr>
            <p:ph type="title"/>
          </p:nvPr>
        </p:nvSpPr>
        <p:spPr>
          <a:xfrm>
            <a:off x="652463" y="395730"/>
            <a:ext cx="7362825" cy="21674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8DAB6F-A9EA-4963-82D6-1EA865B554DC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pic>
        <p:nvPicPr>
          <p:cNvPr id="58" name="Рисунок 5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2629234" cy="4794956"/>
          </a:xfrm>
          <a:prstGeom prst="rect">
            <a:avLst/>
          </a:prstGeom>
        </p:spPr>
      </p:pic>
      <p:pic>
        <p:nvPicPr>
          <p:cNvPr id="56" name="Picture 2" descr="Z:\ЛОГОТИП\NEW LOGO\RU\WHITE\ОАК_лого_гориз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222" y="201514"/>
            <a:ext cx="2088232" cy="6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439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Светлый без фоновых самоле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631825" y="796925"/>
            <a:ext cx="8647113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6393" y="375510"/>
            <a:ext cx="6542341" cy="24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altLang="de-DE" dirty="0" smtClean="0"/>
              <a:t>CLICK TO ADD TITLE</a:t>
            </a:r>
            <a:endParaRPr lang="en-US" altLang="ru-RU" dirty="0" smtClean="0"/>
          </a:p>
        </p:txBody>
      </p:sp>
      <p:sp>
        <p:nvSpPr>
          <p:cNvPr id="5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F58A-2DC9-4275-B6B5-9C383880848E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pic>
        <p:nvPicPr>
          <p:cNvPr id="34818" name="Picture 2" descr="Z:\ЛОГОТИП\NEW LOGO\RU\RGB\ОАК_лого_гориз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187" y="202805"/>
            <a:ext cx="1996306" cy="57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752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овый формат заголов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2"/>
          <p:cNvCxnSpPr>
            <a:cxnSpLocks noChangeShapeType="1"/>
          </p:cNvCxnSpPr>
          <p:nvPr userDrawn="1"/>
        </p:nvCxnSpPr>
        <p:spPr bwMode="auto">
          <a:xfrm flipV="1">
            <a:off x="1928664" y="308564"/>
            <a:ext cx="0" cy="389916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12537" y="375510"/>
            <a:ext cx="6542341" cy="24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altLang="de-DE" dirty="0" smtClean="0"/>
              <a:t>CLICK TO ADD TITLE</a:t>
            </a:r>
            <a:endParaRPr lang="en-US" altLang="ru-RU" dirty="0" smtClean="0"/>
          </a:p>
        </p:txBody>
      </p:sp>
      <p:sp>
        <p:nvSpPr>
          <p:cNvPr id="55" name="Rectangle 5"/>
          <p:cNvSpPr>
            <a:spLocks noGrp="1" noChangeArrowheads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F58A-2DC9-4275-B6B5-9C383880848E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cxnSp>
        <p:nvCxnSpPr>
          <p:cNvPr id="59" name="Прямая соединительная линия 22"/>
          <p:cNvCxnSpPr>
            <a:cxnSpLocks noChangeShapeType="1"/>
          </p:cNvCxnSpPr>
          <p:nvPr userDrawn="1"/>
        </p:nvCxnSpPr>
        <p:spPr bwMode="auto">
          <a:xfrm flipV="1">
            <a:off x="9417496" y="6453188"/>
            <a:ext cx="0" cy="175966"/>
          </a:xfrm>
          <a:prstGeom prst="line">
            <a:avLst/>
          </a:prstGeom>
          <a:noFill/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5842" name="Picture 2" descr="Z:\ЛОГОТИП\NEW LOGO\RU\RGB\ОАК_лого_короткий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27" y="238280"/>
            <a:ext cx="1426029" cy="5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725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Свелтый с фоновыми самолет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631825" y="796925"/>
            <a:ext cx="8647113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6393" y="375510"/>
            <a:ext cx="6542341" cy="24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altLang="de-DE" dirty="0" smtClean="0"/>
              <a:t>CLICK TO ADD TITLE</a:t>
            </a:r>
            <a:endParaRPr lang="en-US" altLang="ru-RU" dirty="0" smtClean="0"/>
          </a:p>
        </p:txBody>
      </p:sp>
      <p:sp>
        <p:nvSpPr>
          <p:cNvPr id="5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F633-3BBA-42D8-B86F-2C520B70E817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pic>
        <p:nvPicPr>
          <p:cNvPr id="59" name="Рисунок 5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2629234" cy="4794956"/>
          </a:xfrm>
          <a:prstGeom prst="rect">
            <a:avLst/>
          </a:prstGeom>
        </p:spPr>
      </p:pic>
      <p:pic>
        <p:nvPicPr>
          <p:cNvPr id="56" name="Picture 2" descr="Z:\ЛОГОТИП\NEW LOGO\RU\RGB\ОАК_лого_гориз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187" y="202805"/>
            <a:ext cx="1996306" cy="57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234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spect="1" noChangeArrowheads="1" noTextEdit="1"/>
          </p:cNvSpPr>
          <p:nvPr userDrawn="1"/>
        </p:nvSpPr>
        <p:spPr bwMode="auto">
          <a:xfrm>
            <a:off x="3181350" y="2224088"/>
            <a:ext cx="35433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23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2629234" cy="479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3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Рисунок 6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06000" cy="60213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3"/>
          <p:cNvSpPr>
            <a:spLocks noChangeArrowheads="1"/>
          </p:cNvSpPr>
          <p:nvPr userDrawn="1"/>
        </p:nvSpPr>
        <p:spPr bwMode="auto">
          <a:xfrm>
            <a:off x="6491288" y="0"/>
            <a:ext cx="2782887" cy="1346200"/>
          </a:xfrm>
          <a:prstGeom prst="rect">
            <a:avLst/>
          </a:prstGeom>
          <a:solidFill>
            <a:srgbClr val="FFFFFF">
              <a:alpha val="9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tx1"/>
              </a:buClr>
              <a:defRPr sz="1700" b="1">
                <a:solidFill>
                  <a:schemeClr val="tx2"/>
                </a:solidFill>
                <a:latin typeface="Arial Narrow" panose="020B0606020202030204" pitchFamily="34" charset="0"/>
              </a:defRPr>
            </a:lvl1pPr>
            <a:lvl2pPr marL="742950" indent="-285750">
              <a:buClr>
                <a:schemeClr val="tx1"/>
              </a:buClr>
              <a:buChar char="•"/>
              <a:defRPr sz="17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marL="1143000" indent="-228600">
              <a:buClr>
                <a:schemeClr val="tx1"/>
              </a:buClr>
              <a:buChar char="–"/>
              <a:defRPr sz="17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marL="1600200" indent="-228600">
              <a:buClr>
                <a:schemeClr val="tx1"/>
              </a:buClr>
              <a:buChar char="-"/>
              <a:defRPr sz="17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</a:pPr>
            <a:endParaRPr lang="ru-RU" altLang="ru-RU" sz="1800" b="0">
              <a:solidFill>
                <a:schemeClr val="tx1"/>
              </a:solidFill>
              <a:latin typeface="Arial Cyr" panose="020B0604020202020204" pitchFamily="34" charset="0"/>
            </a:endParaRPr>
          </a:p>
        </p:txBody>
      </p:sp>
      <p:sp>
        <p:nvSpPr>
          <p:cNvPr id="63" name="Заголовок 62"/>
          <p:cNvSpPr>
            <a:spLocks noGrp="1"/>
          </p:cNvSpPr>
          <p:nvPr>
            <p:ph type="title"/>
          </p:nvPr>
        </p:nvSpPr>
        <p:spPr>
          <a:xfrm>
            <a:off x="413161" y="2271319"/>
            <a:ext cx="3963776" cy="122911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chemeClr val="bg1"/>
                </a:solidFill>
                <a:latin typeface="Arial Narrow" panose="020B0506020202030204" pitchFamily="34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1"/>
          </p:nvPr>
        </p:nvSpPr>
        <p:spPr>
          <a:xfrm>
            <a:off x="413161" y="3624165"/>
            <a:ext cx="2883655" cy="16050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400">
                <a:latin typeface="Arial Narrow" panose="020B0606020202030204" pitchFamily="34" charset="0"/>
              </a:defRPr>
            </a:lvl2pPr>
            <a:lvl3pPr marL="914400" indent="0">
              <a:buNone/>
              <a:defRPr sz="1400">
                <a:latin typeface="Arial Narrow" panose="020B0606020202030204" pitchFamily="34" charset="0"/>
              </a:defRPr>
            </a:lvl3pPr>
            <a:lvl4pPr marL="1371600" indent="0">
              <a:buNone/>
              <a:defRPr sz="1400">
                <a:latin typeface="Arial Narrow" panose="020B0606020202030204" pitchFamily="34" charset="0"/>
              </a:defRPr>
            </a:lvl4pPr>
            <a:lvl5pPr marL="1828800" indent="0">
              <a:buNone/>
              <a:defRPr sz="14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</p:txBody>
      </p:sp>
      <p:pic>
        <p:nvPicPr>
          <p:cNvPr id="59" name="Picture 2" descr="Z:\ЛОГОТИП\NEW LOGO\RU\RGB\ОАК_лого_гориз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05" y="536273"/>
            <a:ext cx="2827452" cy="8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81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60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1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2" name="Рисунок 59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06" y="-583824"/>
            <a:ext cx="9919506" cy="7439628"/>
          </a:xfrm>
          <a:prstGeom prst="rect">
            <a:avLst/>
          </a:prstGeom>
        </p:spPr>
      </p:pic>
      <p:sp>
        <p:nvSpPr>
          <p:cNvPr id="5" name="AutoShape 3"/>
          <p:cNvSpPr>
            <a:spLocks noChangeAspect="1" noChangeArrowheads="1" noTextEdit="1"/>
          </p:cNvSpPr>
          <p:nvPr userDrawn="1"/>
        </p:nvSpPr>
        <p:spPr bwMode="auto">
          <a:xfrm>
            <a:off x="419100" y="0"/>
            <a:ext cx="906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2771" name="Picture 3" descr="Z:\ЛОГОТИП\NEW LOGO\RU\RGB\ОАК_лого_гориз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650" y="1022675"/>
            <a:ext cx="5086250" cy="145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549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213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02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7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46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93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77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0306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0C9C5E16-DC94-4637-8E39-436AA4C03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9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5543550" y="4308475"/>
            <a:ext cx="32131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Freeform 67"/>
          <p:cNvSpPr>
            <a:spLocks/>
          </p:cNvSpPr>
          <p:nvPr userDrawn="1"/>
        </p:nvSpPr>
        <p:spPr bwMode="auto">
          <a:xfrm>
            <a:off x="8556625" y="4132263"/>
            <a:ext cx="344488" cy="352425"/>
          </a:xfrm>
          <a:custGeom>
            <a:avLst/>
            <a:gdLst>
              <a:gd name="T0" fmla="*/ 942946363 w 3253"/>
              <a:gd name="T1" fmla="*/ 0 h 3329"/>
              <a:gd name="T2" fmla="*/ 1340791032 w 3253"/>
              <a:gd name="T3" fmla="*/ 0 h 3329"/>
              <a:gd name="T4" fmla="*/ 2147483646 w 3253"/>
              <a:gd name="T5" fmla="*/ 1674120275 h 3329"/>
              <a:gd name="T6" fmla="*/ 2147483646 w 3253"/>
              <a:gd name="T7" fmla="*/ 1631408778 h 3329"/>
              <a:gd name="T8" fmla="*/ 2147483646 w 3253"/>
              <a:gd name="T9" fmla="*/ 1632585575 h 3329"/>
              <a:gd name="T10" fmla="*/ 2147483646 w 3253"/>
              <a:gd name="T11" fmla="*/ 1639713474 h 3329"/>
              <a:gd name="T12" fmla="*/ 2147483646 w 3253"/>
              <a:gd name="T13" fmla="*/ 1653946934 h 3329"/>
              <a:gd name="T14" fmla="*/ 2147483646 w 3253"/>
              <a:gd name="T15" fmla="*/ 1672932256 h 3329"/>
              <a:gd name="T16" fmla="*/ 2147483646 w 3253"/>
              <a:gd name="T17" fmla="*/ 1696658430 h 3329"/>
              <a:gd name="T18" fmla="*/ 2147483646 w 3253"/>
              <a:gd name="T19" fmla="*/ 1725136466 h 3329"/>
              <a:gd name="T20" fmla="*/ 2147483646 w 3253"/>
              <a:gd name="T21" fmla="*/ 1758355249 h 3329"/>
              <a:gd name="T22" fmla="*/ 2147483646 w 3253"/>
              <a:gd name="T23" fmla="*/ 1795137980 h 3329"/>
              <a:gd name="T24" fmla="*/ 2147483646 w 3253"/>
              <a:gd name="T25" fmla="*/ 1835473546 h 3329"/>
              <a:gd name="T26" fmla="*/ 2147483646 w 3253"/>
              <a:gd name="T27" fmla="*/ 1878185042 h 3329"/>
              <a:gd name="T28" fmla="*/ 2147483646 w 3253"/>
              <a:gd name="T29" fmla="*/ 1924460488 h 3329"/>
              <a:gd name="T30" fmla="*/ 2147483646 w 3253"/>
              <a:gd name="T31" fmla="*/ 1970735933 h 3329"/>
              <a:gd name="T32" fmla="*/ 2147483646 w 3253"/>
              <a:gd name="T33" fmla="*/ 2019376194 h 3329"/>
              <a:gd name="T34" fmla="*/ 2147483646 w 3253"/>
              <a:gd name="T35" fmla="*/ 2065651640 h 3329"/>
              <a:gd name="T36" fmla="*/ 2147483646 w 3253"/>
              <a:gd name="T37" fmla="*/ 2108363136 h 3329"/>
              <a:gd name="T38" fmla="*/ 2147483646 w 3253"/>
              <a:gd name="T39" fmla="*/ 2147483646 h 3329"/>
              <a:gd name="T40" fmla="*/ 2147483646 w 3253"/>
              <a:gd name="T41" fmla="*/ 2147483646 h 3329"/>
              <a:gd name="T42" fmla="*/ 2147483646 w 3253"/>
              <a:gd name="T43" fmla="*/ 2147483646 h 3329"/>
              <a:gd name="T44" fmla="*/ 2147483646 w 3253"/>
              <a:gd name="T45" fmla="*/ 2147483646 h 3329"/>
              <a:gd name="T46" fmla="*/ 2147483646 w 3253"/>
              <a:gd name="T47" fmla="*/ 2147483646 h 3329"/>
              <a:gd name="T48" fmla="*/ 2147483646 w 3253"/>
              <a:gd name="T49" fmla="*/ 2147483646 h 3329"/>
              <a:gd name="T50" fmla="*/ 2147483646 w 3253"/>
              <a:gd name="T51" fmla="*/ 2147483646 h 3329"/>
              <a:gd name="T52" fmla="*/ 2147483646 w 3253"/>
              <a:gd name="T53" fmla="*/ 2147483646 h 3329"/>
              <a:gd name="T54" fmla="*/ 2147483646 w 3253"/>
              <a:gd name="T55" fmla="*/ 2147483646 h 3329"/>
              <a:gd name="T56" fmla="*/ 2147483646 w 3253"/>
              <a:gd name="T57" fmla="*/ 2147483646 h 3329"/>
              <a:gd name="T58" fmla="*/ 1352667131 w 3253"/>
              <a:gd name="T59" fmla="*/ 2147483646 h 3329"/>
              <a:gd name="T60" fmla="*/ 996394528 w 3253"/>
              <a:gd name="T61" fmla="*/ 2147483646 h 3329"/>
              <a:gd name="T62" fmla="*/ 1784951388 w 3253"/>
              <a:gd name="T63" fmla="*/ 2147483646 h 3329"/>
              <a:gd name="T64" fmla="*/ 793311704 w 3253"/>
              <a:gd name="T65" fmla="*/ 2123795731 h 3329"/>
              <a:gd name="T66" fmla="*/ 287393218 w 3253"/>
              <a:gd name="T67" fmla="*/ 2147483646 h 3329"/>
              <a:gd name="T68" fmla="*/ 0 w 3253"/>
              <a:gd name="T69" fmla="*/ 2147483646 h 3329"/>
              <a:gd name="T70" fmla="*/ 302835557 w 3253"/>
              <a:gd name="T71" fmla="*/ 2090565727 h 3329"/>
              <a:gd name="T72" fmla="*/ 131826122 w 3253"/>
              <a:gd name="T73" fmla="*/ 2079896322 h 3329"/>
              <a:gd name="T74" fmla="*/ 100941444 w 3253"/>
              <a:gd name="T75" fmla="*/ 2073956336 h 3329"/>
              <a:gd name="T76" fmla="*/ 73634231 w 3253"/>
              <a:gd name="T77" fmla="*/ 2062098912 h 3329"/>
              <a:gd name="T78" fmla="*/ 48693215 w 3253"/>
              <a:gd name="T79" fmla="*/ 2045478299 h 3329"/>
              <a:gd name="T80" fmla="*/ 28507150 w 3253"/>
              <a:gd name="T81" fmla="*/ 2022940144 h 3329"/>
              <a:gd name="T82" fmla="*/ 13064811 w 3253"/>
              <a:gd name="T83" fmla="*/ 1998026057 h 3329"/>
              <a:gd name="T84" fmla="*/ 3566240 w 3253"/>
              <a:gd name="T85" fmla="*/ 1969548021 h 3329"/>
              <a:gd name="T86" fmla="*/ 0 w 3253"/>
              <a:gd name="T87" fmla="*/ 1939881966 h 3329"/>
              <a:gd name="T88" fmla="*/ 3566240 w 3253"/>
              <a:gd name="T89" fmla="*/ 1909039115 h 3329"/>
              <a:gd name="T90" fmla="*/ 14253628 w 3253"/>
              <a:gd name="T91" fmla="*/ 1879373060 h 3329"/>
              <a:gd name="T92" fmla="*/ 29684742 w 3253"/>
              <a:gd name="T93" fmla="*/ 1853270955 h 3329"/>
              <a:gd name="T94" fmla="*/ 49881926 w 3253"/>
              <a:gd name="T95" fmla="*/ 1831920818 h 3329"/>
              <a:gd name="T96" fmla="*/ 74822942 w 3253"/>
              <a:gd name="T97" fmla="*/ 1815311427 h 3329"/>
              <a:gd name="T98" fmla="*/ 103318972 w 3253"/>
              <a:gd name="T99" fmla="*/ 1804630694 h 3329"/>
              <a:gd name="T100" fmla="*/ 134203545 w 3253"/>
              <a:gd name="T101" fmla="*/ 1799878727 h 3329"/>
              <a:gd name="T102" fmla="*/ 302835557 w 3253"/>
              <a:gd name="T103" fmla="*/ 1791574031 h 3329"/>
              <a:gd name="T104" fmla="*/ 0 w 3253"/>
              <a:gd name="T105" fmla="*/ 1169864572 h 3329"/>
              <a:gd name="T106" fmla="*/ 287393218 w 3253"/>
              <a:gd name="T107" fmla="*/ 1169864572 h 3329"/>
              <a:gd name="T108" fmla="*/ 800432853 w 3253"/>
              <a:gd name="T109" fmla="*/ 1765471926 h 3329"/>
              <a:gd name="T110" fmla="*/ 1755266646 w 3253"/>
              <a:gd name="T111" fmla="*/ 1719207702 h 3329"/>
              <a:gd name="T112" fmla="*/ 942946363 w 3253"/>
              <a:gd name="T113" fmla="*/ 0 h 332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253" h="3329">
                <a:moveTo>
                  <a:pt x="794" y="0"/>
                </a:moveTo>
                <a:lnTo>
                  <a:pt x="1129" y="0"/>
                </a:lnTo>
                <a:lnTo>
                  <a:pt x="2241" y="1411"/>
                </a:lnTo>
                <a:lnTo>
                  <a:pt x="2953" y="1375"/>
                </a:lnTo>
                <a:lnTo>
                  <a:pt x="2992" y="1376"/>
                </a:lnTo>
                <a:lnTo>
                  <a:pt x="3032" y="1382"/>
                </a:lnTo>
                <a:lnTo>
                  <a:pt x="3068" y="1394"/>
                </a:lnTo>
                <a:lnTo>
                  <a:pt x="3103" y="1410"/>
                </a:lnTo>
                <a:lnTo>
                  <a:pt x="3135" y="1430"/>
                </a:lnTo>
                <a:lnTo>
                  <a:pt x="3164" y="1454"/>
                </a:lnTo>
                <a:lnTo>
                  <a:pt x="3189" y="1482"/>
                </a:lnTo>
                <a:lnTo>
                  <a:pt x="3212" y="1513"/>
                </a:lnTo>
                <a:lnTo>
                  <a:pt x="3229" y="1547"/>
                </a:lnTo>
                <a:lnTo>
                  <a:pt x="3242" y="1583"/>
                </a:lnTo>
                <a:lnTo>
                  <a:pt x="3250" y="1622"/>
                </a:lnTo>
                <a:lnTo>
                  <a:pt x="3253" y="1661"/>
                </a:lnTo>
                <a:lnTo>
                  <a:pt x="3250" y="1702"/>
                </a:lnTo>
                <a:lnTo>
                  <a:pt x="3242" y="1741"/>
                </a:lnTo>
                <a:lnTo>
                  <a:pt x="3229" y="1777"/>
                </a:lnTo>
                <a:lnTo>
                  <a:pt x="3210" y="1811"/>
                </a:lnTo>
                <a:lnTo>
                  <a:pt x="3188" y="1843"/>
                </a:lnTo>
                <a:lnTo>
                  <a:pt x="3162" y="1871"/>
                </a:lnTo>
                <a:lnTo>
                  <a:pt x="3133" y="1894"/>
                </a:lnTo>
                <a:lnTo>
                  <a:pt x="3099" y="1914"/>
                </a:lnTo>
                <a:lnTo>
                  <a:pt x="3065" y="1930"/>
                </a:lnTo>
                <a:lnTo>
                  <a:pt x="3026" y="1940"/>
                </a:lnTo>
                <a:lnTo>
                  <a:pt x="2988" y="1947"/>
                </a:lnTo>
                <a:lnTo>
                  <a:pt x="2947" y="1947"/>
                </a:lnTo>
                <a:lnTo>
                  <a:pt x="2262" y="1900"/>
                </a:lnTo>
                <a:lnTo>
                  <a:pt x="1139" y="3329"/>
                </a:lnTo>
                <a:lnTo>
                  <a:pt x="839" y="3329"/>
                </a:lnTo>
                <a:lnTo>
                  <a:pt x="1503" y="1848"/>
                </a:lnTo>
                <a:lnTo>
                  <a:pt x="668" y="1790"/>
                </a:lnTo>
                <a:lnTo>
                  <a:pt x="242" y="2342"/>
                </a:lnTo>
                <a:lnTo>
                  <a:pt x="0" y="2342"/>
                </a:lnTo>
                <a:lnTo>
                  <a:pt x="255" y="1762"/>
                </a:lnTo>
                <a:lnTo>
                  <a:pt x="111" y="1753"/>
                </a:lnTo>
                <a:lnTo>
                  <a:pt x="85" y="1748"/>
                </a:lnTo>
                <a:lnTo>
                  <a:pt x="62" y="1738"/>
                </a:lnTo>
                <a:lnTo>
                  <a:pt x="41" y="1724"/>
                </a:lnTo>
                <a:lnTo>
                  <a:pt x="24" y="1705"/>
                </a:lnTo>
                <a:lnTo>
                  <a:pt x="11" y="1684"/>
                </a:lnTo>
                <a:lnTo>
                  <a:pt x="3" y="1660"/>
                </a:lnTo>
                <a:lnTo>
                  <a:pt x="0" y="1635"/>
                </a:lnTo>
                <a:lnTo>
                  <a:pt x="3" y="1609"/>
                </a:lnTo>
                <a:lnTo>
                  <a:pt x="12" y="1584"/>
                </a:lnTo>
                <a:lnTo>
                  <a:pt x="25" y="1562"/>
                </a:lnTo>
                <a:lnTo>
                  <a:pt x="42" y="1544"/>
                </a:lnTo>
                <a:lnTo>
                  <a:pt x="63" y="1530"/>
                </a:lnTo>
                <a:lnTo>
                  <a:pt x="87" y="1521"/>
                </a:lnTo>
                <a:lnTo>
                  <a:pt x="113" y="1517"/>
                </a:lnTo>
                <a:lnTo>
                  <a:pt x="255" y="1510"/>
                </a:lnTo>
                <a:lnTo>
                  <a:pt x="0" y="986"/>
                </a:lnTo>
                <a:lnTo>
                  <a:pt x="242" y="986"/>
                </a:lnTo>
                <a:lnTo>
                  <a:pt x="674" y="1488"/>
                </a:lnTo>
                <a:lnTo>
                  <a:pt x="1478" y="1449"/>
                </a:lnTo>
                <a:lnTo>
                  <a:pt x="79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529064" y="2420888"/>
            <a:ext cx="3027437" cy="1887587"/>
          </a:xfrm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59266" cy="685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66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J 10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5543550" y="4373563"/>
            <a:ext cx="32131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Freeform 6"/>
          <p:cNvSpPr>
            <a:spLocks/>
          </p:cNvSpPr>
          <p:nvPr userDrawn="1"/>
        </p:nvSpPr>
        <p:spPr bwMode="auto">
          <a:xfrm rot="5400000">
            <a:off x="8594725" y="4095750"/>
            <a:ext cx="515938" cy="554038"/>
          </a:xfrm>
          <a:custGeom>
            <a:avLst/>
            <a:gdLst>
              <a:gd name="T0" fmla="*/ 265681 w 3217"/>
              <a:gd name="T1" fmla="*/ 161 h 3447"/>
              <a:gd name="T2" fmla="*/ 270342 w 3217"/>
              <a:gd name="T3" fmla="*/ 2252 h 3447"/>
              <a:gd name="T4" fmla="*/ 276610 w 3217"/>
              <a:gd name="T5" fmla="*/ 6755 h 3447"/>
              <a:gd name="T6" fmla="*/ 283521 w 3217"/>
              <a:gd name="T7" fmla="*/ 14957 h 3447"/>
              <a:gd name="T8" fmla="*/ 290111 w 3217"/>
              <a:gd name="T9" fmla="*/ 27340 h 3447"/>
              <a:gd name="T10" fmla="*/ 295737 w 3217"/>
              <a:gd name="T11" fmla="*/ 45191 h 3447"/>
              <a:gd name="T12" fmla="*/ 299112 w 3217"/>
              <a:gd name="T13" fmla="*/ 69315 h 3447"/>
              <a:gd name="T14" fmla="*/ 299755 w 3217"/>
              <a:gd name="T15" fmla="*/ 193631 h 3447"/>
              <a:gd name="T16" fmla="*/ 330936 w 3217"/>
              <a:gd name="T17" fmla="*/ 183499 h 3447"/>
              <a:gd name="T18" fmla="*/ 332222 w 3217"/>
              <a:gd name="T19" fmla="*/ 181730 h 3447"/>
              <a:gd name="T20" fmla="*/ 359063 w 3217"/>
              <a:gd name="T21" fmla="*/ 181730 h 3447"/>
              <a:gd name="T22" fmla="*/ 364367 w 3217"/>
              <a:gd name="T23" fmla="*/ 181730 h 3447"/>
              <a:gd name="T24" fmla="*/ 369832 w 3217"/>
              <a:gd name="T25" fmla="*/ 182374 h 3447"/>
              <a:gd name="T26" fmla="*/ 372242 w 3217"/>
              <a:gd name="T27" fmla="*/ 185268 h 3447"/>
              <a:gd name="T28" fmla="*/ 371278 w 3217"/>
              <a:gd name="T29" fmla="*/ 214377 h 3447"/>
              <a:gd name="T30" fmla="*/ 367421 w 3217"/>
              <a:gd name="T31" fmla="*/ 222901 h 3447"/>
              <a:gd name="T32" fmla="*/ 364045 w 3217"/>
              <a:gd name="T33" fmla="*/ 230621 h 3447"/>
              <a:gd name="T34" fmla="*/ 514485 w 3217"/>
              <a:gd name="T35" fmla="*/ 316983 h 3447"/>
              <a:gd name="T36" fmla="*/ 516896 w 3217"/>
              <a:gd name="T37" fmla="*/ 325024 h 3447"/>
              <a:gd name="T38" fmla="*/ 364849 w 3217"/>
              <a:gd name="T39" fmla="*/ 295111 h 3447"/>
              <a:gd name="T40" fmla="*/ 299433 w 3217"/>
              <a:gd name="T41" fmla="*/ 411869 h 3447"/>
              <a:gd name="T42" fmla="*/ 295415 w 3217"/>
              <a:gd name="T43" fmla="*/ 432132 h 3447"/>
              <a:gd name="T44" fmla="*/ 289790 w 3217"/>
              <a:gd name="T45" fmla="*/ 454969 h 3447"/>
              <a:gd name="T46" fmla="*/ 286897 w 3217"/>
              <a:gd name="T47" fmla="*/ 480540 h 3447"/>
              <a:gd name="T48" fmla="*/ 272914 w 3217"/>
              <a:gd name="T49" fmla="*/ 525410 h 3447"/>
              <a:gd name="T50" fmla="*/ 272592 w 3217"/>
              <a:gd name="T51" fmla="*/ 529270 h 3447"/>
              <a:gd name="T52" fmla="*/ 270985 w 3217"/>
              <a:gd name="T53" fmla="*/ 538115 h 3447"/>
              <a:gd name="T54" fmla="*/ 268092 w 3217"/>
              <a:gd name="T55" fmla="*/ 547764 h 3447"/>
              <a:gd name="T56" fmla="*/ 263591 w 3217"/>
              <a:gd name="T57" fmla="*/ 553876 h 3447"/>
              <a:gd name="T58" fmla="*/ 257805 w 3217"/>
              <a:gd name="T59" fmla="*/ 552428 h 3447"/>
              <a:gd name="T60" fmla="*/ 253305 w 3217"/>
              <a:gd name="T61" fmla="*/ 544709 h 3447"/>
              <a:gd name="T62" fmla="*/ 249930 w 3217"/>
              <a:gd name="T63" fmla="*/ 535059 h 3447"/>
              <a:gd name="T64" fmla="*/ 248162 w 3217"/>
              <a:gd name="T65" fmla="*/ 527179 h 3447"/>
              <a:gd name="T66" fmla="*/ 165388 w 3217"/>
              <a:gd name="T67" fmla="*/ 547443 h 3447"/>
              <a:gd name="T68" fmla="*/ 234821 w 3217"/>
              <a:gd name="T69" fmla="*/ 469604 h 3447"/>
              <a:gd name="T70" fmla="*/ 231285 w 3217"/>
              <a:gd name="T71" fmla="*/ 439369 h 3447"/>
              <a:gd name="T72" fmla="*/ 227910 w 3217"/>
              <a:gd name="T73" fmla="*/ 413316 h 3447"/>
              <a:gd name="T74" fmla="*/ 160726 w 3217"/>
              <a:gd name="T75" fmla="*/ 295111 h 3447"/>
              <a:gd name="T76" fmla="*/ 482 w 3217"/>
              <a:gd name="T77" fmla="*/ 324381 h 3447"/>
              <a:gd name="T78" fmla="*/ 6911 w 3217"/>
              <a:gd name="T79" fmla="*/ 315375 h 3447"/>
              <a:gd name="T80" fmla="*/ 160405 w 3217"/>
              <a:gd name="T81" fmla="*/ 227887 h 3447"/>
              <a:gd name="T82" fmla="*/ 157030 w 3217"/>
              <a:gd name="T83" fmla="*/ 218398 h 3447"/>
              <a:gd name="T84" fmla="*/ 155101 w 3217"/>
              <a:gd name="T85" fmla="*/ 209714 h 3447"/>
              <a:gd name="T86" fmla="*/ 156387 w 3217"/>
              <a:gd name="T87" fmla="*/ 182856 h 3447"/>
              <a:gd name="T88" fmla="*/ 160887 w 3217"/>
              <a:gd name="T89" fmla="*/ 181730 h 3447"/>
              <a:gd name="T90" fmla="*/ 166673 w 3217"/>
              <a:gd name="T91" fmla="*/ 181730 h 3447"/>
              <a:gd name="T92" fmla="*/ 193675 w 3217"/>
              <a:gd name="T93" fmla="*/ 181730 h 3447"/>
              <a:gd name="T94" fmla="*/ 196247 w 3217"/>
              <a:gd name="T95" fmla="*/ 183499 h 3447"/>
              <a:gd name="T96" fmla="*/ 227589 w 3217"/>
              <a:gd name="T97" fmla="*/ 193631 h 3447"/>
              <a:gd name="T98" fmla="*/ 228232 w 3217"/>
              <a:gd name="T99" fmla="*/ 69315 h 3447"/>
              <a:gd name="T100" fmla="*/ 231607 w 3217"/>
              <a:gd name="T101" fmla="*/ 45191 h 3447"/>
              <a:gd name="T102" fmla="*/ 237232 w 3217"/>
              <a:gd name="T103" fmla="*/ 27340 h 3447"/>
              <a:gd name="T104" fmla="*/ 243822 w 3217"/>
              <a:gd name="T105" fmla="*/ 14957 h 3447"/>
              <a:gd name="T106" fmla="*/ 250733 w 3217"/>
              <a:gd name="T107" fmla="*/ 6755 h 3447"/>
              <a:gd name="T108" fmla="*/ 257002 w 3217"/>
              <a:gd name="T109" fmla="*/ 2252 h 3447"/>
              <a:gd name="T110" fmla="*/ 261663 w 3217"/>
              <a:gd name="T111" fmla="*/ 161 h 34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217" h="3447">
                <a:moveTo>
                  <a:pt x="1641" y="0"/>
                </a:moveTo>
                <a:lnTo>
                  <a:pt x="1645" y="0"/>
                </a:lnTo>
                <a:lnTo>
                  <a:pt x="1653" y="1"/>
                </a:lnTo>
                <a:lnTo>
                  <a:pt x="1661" y="5"/>
                </a:lnTo>
                <a:lnTo>
                  <a:pt x="1672" y="9"/>
                </a:lnTo>
                <a:lnTo>
                  <a:pt x="1682" y="14"/>
                </a:lnTo>
                <a:lnTo>
                  <a:pt x="1695" y="21"/>
                </a:lnTo>
                <a:lnTo>
                  <a:pt x="1707" y="31"/>
                </a:lnTo>
                <a:lnTo>
                  <a:pt x="1721" y="42"/>
                </a:lnTo>
                <a:lnTo>
                  <a:pt x="1736" y="56"/>
                </a:lnTo>
                <a:lnTo>
                  <a:pt x="1751" y="73"/>
                </a:lnTo>
                <a:lnTo>
                  <a:pt x="1764" y="93"/>
                </a:lnTo>
                <a:lnTo>
                  <a:pt x="1779" y="115"/>
                </a:lnTo>
                <a:lnTo>
                  <a:pt x="1793" y="141"/>
                </a:lnTo>
                <a:lnTo>
                  <a:pt x="1805" y="170"/>
                </a:lnTo>
                <a:lnTo>
                  <a:pt x="1818" y="204"/>
                </a:lnTo>
                <a:lnTo>
                  <a:pt x="1830" y="240"/>
                </a:lnTo>
                <a:lnTo>
                  <a:pt x="1840" y="281"/>
                </a:lnTo>
                <a:lnTo>
                  <a:pt x="1848" y="326"/>
                </a:lnTo>
                <a:lnTo>
                  <a:pt x="1856" y="376"/>
                </a:lnTo>
                <a:lnTo>
                  <a:pt x="1861" y="431"/>
                </a:lnTo>
                <a:lnTo>
                  <a:pt x="1864" y="491"/>
                </a:lnTo>
                <a:lnTo>
                  <a:pt x="1865" y="554"/>
                </a:lnTo>
                <a:lnTo>
                  <a:pt x="1865" y="1204"/>
                </a:lnTo>
                <a:lnTo>
                  <a:pt x="2059" y="1311"/>
                </a:lnTo>
                <a:lnTo>
                  <a:pt x="2059" y="1152"/>
                </a:lnTo>
                <a:lnTo>
                  <a:pt x="2059" y="1141"/>
                </a:lnTo>
                <a:lnTo>
                  <a:pt x="2060" y="1134"/>
                </a:lnTo>
                <a:lnTo>
                  <a:pt x="2062" y="1130"/>
                </a:lnTo>
                <a:lnTo>
                  <a:pt x="2067" y="1130"/>
                </a:lnTo>
                <a:lnTo>
                  <a:pt x="2075" y="1130"/>
                </a:lnTo>
                <a:lnTo>
                  <a:pt x="2087" y="1130"/>
                </a:lnTo>
                <a:lnTo>
                  <a:pt x="2234" y="1130"/>
                </a:lnTo>
                <a:lnTo>
                  <a:pt x="2243" y="1130"/>
                </a:lnTo>
                <a:lnTo>
                  <a:pt x="2256" y="1130"/>
                </a:lnTo>
                <a:lnTo>
                  <a:pt x="2267" y="1130"/>
                </a:lnTo>
                <a:lnTo>
                  <a:pt x="2280" y="1130"/>
                </a:lnTo>
                <a:lnTo>
                  <a:pt x="2291" y="1131"/>
                </a:lnTo>
                <a:lnTo>
                  <a:pt x="2301" y="1134"/>
                </a:lnTo>
                <a:lnTo>
                  <a:pt x="2309" y="1138"/>
                </a:lnTo>
                <a:lnTo>
                  <a:pt x="2314" y="1144"/>
                </a:lnTo>
                <a:lnTo>
                  <a:pt x="2316" y="1152"/>
                </a:lnTo>
                <a:lnTo>
                  <a:pt x="2316" y="1304"/>
                </a:lnTo>
                <a:lnTo>
                  <a:pt x="2315" y="1318"/>
                </a:lnTo>
                <a:lnTo>
                  <a:pt x="2310" y="1333"/>
                </a:lnTo>
                <a:lnTo>
                  <a:pt x="2303" y="1350"/>
                </a:lnTo>
                <a:lnTo>
                  <a:pt x="2295" y="1368"/>
                </a:lnTo>
                <a:lnTo>
                  <a:pt x="2286" y="1386"/>
                </a:lnTo>
                <a:lnTo>
                  <a:pt x="2278" y="1404"/>
                </a:lnTo>
                <a:lnTo>
                  <a:pt x="2271" y="1421"/>
                </a:lnTo>
                <a:lnTo>
                  <a:pt x="2265" y="1434"/>
                </a:lnTo>
                <a:lnTo>
                  <a:pt x="3176" y="1947"/>
                </a:lnTo>
                <a:lnTo>
                  <a:pt x="3191" y="1958"/>
                </a:lnTo>
                <a:lnTo>
                  <a:pt x="3201" y="1971"/>
                </a:lnTo>
                <a:lnTo>
                  <a:pt x="3209" y="1986"/>
                </a:lnTo>
                <a:lnTo>
                  <a:pt x="3214" y="2003"/>
                </a:lnTo>
                <a:lnTo>
                  <a:pt x="3216" y="2021"/>
                </a:lnTo>
                <a:lnTo>
                  <a:pt x="3217" y="2039"/>
                </a:lnTo>
                <a:lnTo>
                  <a:pt x="3217" y="2144"/>
                </a:lnTo>
                <a:lnTo>
                  <a:pt x="2270" y="1835"/>
                </a:lnTo>
                <a:lnTo>
                  <a:pt x="1865" y="1835"/>
                </a:lnTo>
                <a:lnTo>
                  <a:pt x="1865" y="2522"/>
                </a:lnTo>
                <a:lnTo>
                  <a:pt x="1863" y="2561"/>
                </a:lnTo>
                <a:lnTo>
                  <a:pt x="1858" y="2601"/>
                </a:lnTo>
                <a:lnTo>
                  <a:pt x="1848" y="2643"/>
                </a:lnTo>
                <a:lnTo>
                  <a:pt x="1838" y="2687"/>
                </a:lnTo>
                <a:lnTo>
                  <a:pt x="1825" y="2732"/>
                </a:lnTo>
                <a:lnTo>
                  <a:pt x="1814" y="2780"/>
                </a:lnTo>
                <a:lnTo>
                  <a:pt x="1803" y="2829"/>
                </a:lnTo>
                <a:lnTo>
                  <a:pt x="1794" y="2880"/>
                </a:lnTo>
                <a:lnTo>
                  <a:pt x="1788" y="2934"/>
                </a:lnTo>
                <a:lnTo>
                  <a:pt x="1785" y="2988"/>
                </a:lnTo>
                <a:lnTo>
                  <a:pt x="2187" y="3295"/>
                </a:lnTo>
                <a:lnTo>
                  <a:pt x="2187" y="3404"/>
                </a:lnTo>
                <a:lnTo>
                  <a:pt x="1698" y="3267"/>
                </a:lnTo>
                <a:lnTo>
                  <a:pt x="1698" y="3270"/>
                </a:lnTo>
                <a:lnTo>
                  <a:pt x="1697" y="3278"/>
                </a:lnTo>
                <a:lnTo>
                  <a:pt x="1696" y="3291"/>
                </a:lnTo>
                <a:lnTo>
                  <a:pt x="1694" y="3308"/>
                </a:lnTo>
                <a:lnTo>
                  <a:pt x="1691" y="3327"/>
                </a:lnTo>
                <a:lnTo>
                  <a:pt x="1686" y="3346"/>
                </a:lnTo>
                <a:lnTo>
                  <a:pt x="1681" y="3367"/>
                </a:lnTo>
                <a:lnTo>
                  <a:pt x="1676" y="3387"/>
                </a:lnTo>
                <a:lnTo>
                  <a:pt x="1668" y="3406"/>
                </a:lnTo>
                <a:lnTo>
                  <a:pt x="1661" y="3423"/>
                </a:lnTo>
                <a:lnTo>
                  <a:pt x="1652" y="3435"/>
                </a:lnTo>
                <a:lnTo>
                  <a:pt x="1640" y="3444"/>
                </a:lnTo>
                <a:lnTo>
                  <a:pt x="1628" y="3447"/>
                </a:lnTo>
                <a:lnTo>
                  <a:pt x="1616" y="3444"/>
                </a:lnTo>
                <a:lnTo>
                  <a:pt x="1604" y="3435"/>
                </a:lnTo>
                <a:lnTo>
                  <a:pt x="1594" y="3423"/>
                </a:lnTo>
                <a:lnTo>
                  <a:pt x="1584" y="3406"/>
                </a:lnTo>
                <a:lnTo>
                  <a:pt x="1576" y="3387"/>
                </a:lnTo>
                <a:lnTo>
                  <a:pt x="1567" y="3367"/>
                </a:lnTo>
                <a:lnTo>
                  <a:pt x="1561" y="3346"/>
                </a:lnTo>
                <a:lnTo>
                  <a:pt x="1555" y="3327"/>
                </a:lnTo>
                <a:lnTo>
                  <a:pt x="1551" y="3308"/>
                </a:lnTo>
                <a:lnTo>
                  <a:pt x="1546" y="3291"/>
                </a:lnTo>
                <a:lnTo>
                  <a:pt x="1544" y="3278"/>
                </a:lnTo>
                <a:lnTo>
                  <a:pt x="1542" y="3270"/>
                </a:lnTo>
                <a:lnTo>
                  <a:pt x="1542" y="3267"/>
                </a:lnTo>
                <a:lnTo>
                  <a:pt x="1029" y="3404"/>
                </a:lnTo>
                <a:lnTo>
                  <a:pt x="1029" y="3295"/>
                </a:lnTo>
                <a:lnTo>
                  <a:pt x="1463" y="2988"/>
                </a:lnTo>
                <a:lnTo>
                  <a:pt x="1461" y="2920"/>
                </a:lnTo>
                <a:lnTo>
                  <a:pt x="1456" y="2855"/>
                </a:lnTo>
                <a:lnTo>
                  <a:pt x="1448" y="2792"/>
                </a:lnTo>
                <a:lnTo>
                  <a:pt x="1439" y="2732"/>
                </a:lnTo>
                <a:lnTo>
                  <a:pt x="1431" y="2675"/>
                </a:lnTo>
                <a:lnTo>
                  <a:pt x="1423" y="2622"/>
                </a:lnTo>
                <a:lnTo>
                  <a:pt x="1418" y="2570"/>
                </a:lnTo>
                <a:lnTo>
                  <a:pt x="1416" y="2522"/>
                </a:lnTo>
                <a:lnTo>
                  <a:pt x="1416" y="1835"/>
                </a:lnTo>
                <a:lnTo>
                  <a:pt x="1000" y="1835"/>
                </a:lnTo>
                <a:lnTo>
                  <a:pt x="0" y="2144"/>
                </a:lnTo>
                <a:lnTo>
                  <a:pt x="0" y="2039"/>
                </a:lnTo>
                <a:lnTo>
                  <a:pt x="3" y="2017"/>
                </a:lnTo>
                <a:lnTo>
                  <a:pt x="13" y="1995"/>
                </a:lnTo>
                <a:lnTo>
                  <a:pt x="26" y="1977"/>
                </a:lnTo>
                <a:lnTo>
                  <a:pt x="43" y="1961"/>
                </a:lnTo>
                <a:lnTo>
                  <a:pt x="62" y="1947"/>
                </a:lnTo>
                <a:lnTo>
                  <a:pt x="1003" y="1434"/>
                </a:lnTo>
                <a:lnTo>
                  <a:pt x="998" y="1417"/>
                </a:lnTo>
                <a:lnTo>
                  <a:pt x="992" y="1399"/>
                </a:lnTo>
                <a:lnTo>
                  <a:pt x="984" y="1379"/>
                </a:lnTo>
                <a:lnTo>
                  <a:pt x="977" y="1358"/>
                </a:lnTo>
                <a:lnTo>
                  <a:pt x="971" y="1338"/>
                </a:lnTo>
                <a:lnTo>
                  <a:pt x="966" y="1319"/>
                </a:lnTo>
                <a:lnTo>
                  <a:pt x="965" y="1304"/>
                </a:lnTo>
                <a:lnTo>
                  <a:pt x="965" y="1152"/>
                </a:lnTo>
                <a:lnTo>
                  <a:pt x="967" y="1143"/>
                </a:lnTo>
                <a:lnTo>
                  <a:pt x="973" y="1137"/>
                </a:lnTo>
                <a:lnTo>
                  <a:pt x="980" y="1133"/>
                </a:lnTo>
                <a:lnTo>
                  <a:pt x="989" y="1130"/>
                </a:lnTo>
                <a:lnTo>
                  <a:pt x="1001" y="1130"/>
                </a:lnTo>
                <a:lnTo>
                  <a:pt x="1013" y="1130"/>
                </a:lnTo>
                <a:lnTo>
                  <a:pt x="1025" y="1130"/>
                </a:lnTo>
                <a:lnTo>
                  <a:pt x="1037" y="1130"/>
                </a:lnTo>
                <a:lnTo>
                  <a:pt x="1182" y="1130"/>
                </a:lnTo>
                <a:lnTo>
                  <a:pt x="1196" y="1130"/>
                </a:lnTo>
                <a:lnTo>
                  <a:pt x="1205" y="1130"/>
                </a:lnTo>
                <a:lnTo>
                  <a:pt x="1214" y="1130"/>
                </a:lnTo>
                <a:lnTo>
                  <a:pt x="1219" y="1134"/>
                </a:lnTo>
                <a:lnTo>
                  <a:pt x="1221" y="1141"/>
                </a:lnTo>
                <a:lnTo>
                  <a:pt x="1222" y="1152"/>
                </a:lnTo>
                <a:lnTo>
                  <a:pt x="1222" y="1311"/>
                </a:lnTo>
                <a:lnTo>
                  <a:pt x="1416" y="1204"/>
                </a:lnTo>
                <a:lnTo>
                  <a:pt x="1416" y="554"/>
                </a:lnTo>
                <a:lnTo>
                  <a:pt x="1417" y="491"/>
                </a:lnTo>
                <a:lnTo>
                  <a:pt x="1420" y="431"/>
                </a:lnTo>
                <a:lnTo>
                  <a:pt x="1425" y="376"/>
                </a:lnTo>
                <a:lnTo>
                  <a:pt x="1433" y="326"/>
                </a:lnTo>
                <a:lnTo>
                  <a:pt x="1441" y="281"/>
                </a:lnTo>
                <a:lnTo>
                  <a:pt x="1452" y="240"/>
                </a:lnTo>
                <a:lnTo>
                  <a:pt x="1463" y="204"/>
                </a:lnTo>
                <a:lnTo>
                  <a:pt x="1476" y="170"/>
                </a:lnTo>
                <a:lnTo>
                  <a:pt x="1488" y="141"/>
                </a:lnTo>
                <a:lnTo>
                  <a:pt x="1502" y="115"/>
                </a:lnTo>
                <a:lnTo>
                  <a:pt x="1517" y="93"/>
                </a:lnTo>
                <a:lnTo>
                  <a:pt x="1532" y="73"/>
                </a:lnTo>
                <a:lnTo>
                  <a:pt x="1545" y="56"/>
                </a:lnTo>
                <a:lnTo>
                  <a:pt x="1560" y="42"/>
                </a:lnTo>
                <a:lnTo>
                  <a:pt x="1574" y="31"/>
                </a:lnTo>
                <a:lnTo>
                  <a:pt x="1586" y="21"/>
                </a:lnTo>
                <a:lnTo>
                  <a:pt x="1599" y="14"/>
                </a:lnTo>
                <a:lnTo>
                  <a:pt x="1610" y="9"/>
                </a:lnTo>
                <a:lnTo>
                  <a:pt x="1620" y="5"/>
                </a:lnTo>
                <a:lnTo>
                  <a:pt x="1628" y="1"/>
                </a:lnTo>
                <a:lnTo>
                  <a:pt x="1636" y="0"/>
                </a:lnTo>
                <a:lnTo>
                  <a:pt x="164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529064" y="2276872"/>
            <a:ext cx="3600400" cy="1887587"/>
          </a:xfrm>
          <a:noFill/>
        </p:spPr>
        <p:txBody>
          <a:bodyPr anchor="ctr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5462"/>
            <a:ext cx="921596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75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SJ 10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5462"/>
            <a:ext cx="921596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5543550" y="4373563"/>
            <a:ext cx="32131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529064" y="2276872"/>
            <a:ext cx="3600400" cy="1887587"/>
          </a:xfrm>
          <a:noFill/>
        </p:spPr>
        <p:txBody>
          <a:bodyPr anchor="ctr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Freeform 11"/>
          <p:cNvSpPr>
            <a:spLocks/>
          </p:cNvSpPr>
          <p:nvPr userDrawn="1"/>
        </p:nvSpPr>
        <p:spPr bwMode="auto">
          <a:xfrm rot="5400000">
            <a:off x="8785447" y="4095230"/>
            <a:ext cx="380604" cy="556666"/>
          </a:xfrm>
          <a:custGeom>
            <a:avLst/>
            <a:gdLst>
              <a:gd name="T0" fmla="*/ 1183 w 2353"/>
              <a:gd name="T1" fmla="*/ 132 h 3439"/>
              <a:gd name="T2" fmla="*/ 1192 w 2353"/>
              <a:gd name="T3" fmla="*/ 153 h 3439"/>
              <a:gd name="T4" fmla="*/ 1215 w 2353"/>
              <a:gd name="T5" fmla="*/ 214 h 3439"/>
              <a:gd name="T6" fmla="*/ 1240 w 2353"/>
              <a:gd name="T7" fmla="*/ 315 h 3439"/>
              <a:gd name="T8" fmla="*/ 1254 w 2353"/>
              <a:gd name="T9" fmla="*/ 450 h 3439"/>
              <a:gd name="T10" fmla="*/ 1263 w 2353"/>
              <a:gd name="T11" fmla="*/ 610 h 3439"/>
              <a:gd name="T12" fmla="*/ 1268 w 2353"/>
              <a:gd name="T13" fmla="*/ 720 h 3439"/>
              <a:gd name="T14" fmla="*/ 1270 w 2353"/>
              <a:gd name="T15" fmla="*/ 774 h 3439"/>
              <a:gd name="T16" fmla="*/ 1275 w 2353"/>
              <a:gd name="T17" fmla="*/ 788 h 3439"/>
              <a:gd name="T18" fmla="*/ 1296 w 2353"/>
              <a:gd name="T19" fmla="*/ 844 h 3439"/>
              <a:gd name="T20" fmla="*/ 1329 w 2353"/>
              <a:gd name="T21" fmla="*/ 937 h 3439"/>
              <a:gd name="T22" fmla="*/ 1370 w 2353"/>
              <a:gd name="T23" fmla="*/ 1058 h 3439"/>
              <a:gd name="T24" fmla="*/ 1414 w 2353"/>
              <a:gd name="T25" fmla="*/ 1198 h 3439"/>
              <a:gd name="T26" fmla="*/ 1453 w 2353"/>
              <a:gd name="T27" fmla="*/ 1348 h 3439"/>
              <a:gd name="T28" fmla="*/ 1486 w 2353"/>
              <a:gd name="T29" fmla="*/ 1497 h 3439"/>
              <a:gd name="T30" fmla="*/ 1505 w 2353"/>
              <a:gd name="T31" fmla="*/ 1638 h 3439"/>
              <a:gd name="T32" fmla="*/ 2279 w 2353"/>
              <a:gd name="T33" fmla="*/ 2397 h 3439"/>
              <a:gd name="T34" fmla="*/ 2339 w 2353"/>
              <a:gd name="T35" fmla="*/ 2496 h 3439"/>
              <a:gd name="T36" fmla="*/ 2353 w 2353"/>
              <a:gd name="T37" fmla="*/ 2688 h 3439"/>
              <a:gd name="T38" fmla="*/ 2336 w 2353"/>
              <a:gd name="T39" fmla="*/ 2704 h 3439"/>
              <a:gd name="T40" fmla="*/ 1529 w 2353"/>
              <a:gd name="T41" fmla="*/ 2568 h 3439"/>
              <a:gd name="T42" fmla="*/ 1919 w 2353"/>
              <a:gd name="T43" fmla="*/ 3224 h 3439"/>
              <a:gd name="T44" fmla="*/ 1942 w 2353"/>
              <a:gd name="T45" fmla="*/ 3298 h 3439"/>
              <a:gd name="T46" fmla="*/ 1911 w 2353"/>
              <a:gd name="T47" fmla="*/ 3439 h 3439"/>
              <a:gd name="T48" fmla="*/ 827 w 2353"/>
              <a:gd name="T49" fmla="*/ 3136 h 3439"/>
              <a:gd name="T50" fmla="*/ 408 w 2353"/>
              <a:gd name="T51" fmla="*/ 3350 h 3439"/>
              <a:gd name="T52" fmla="*/ 404 w 2353"/>
              <a:gd name="T53" fmla="*/ 3272 h 3439"/>
              <a:gd name="T54" fmla="*/ 438 w 2353"/>
              <a:gd name="T55" fmla="*/ 3203 h 3439"/>
              <a:gd name="T56" fmla="*/ 28 w 2353"/>
              <a:gd name="T57" fmla="*/ 2706 h 3439"/>
              <a:gd name="T58" fmla="*/ 3 w 2353"/>
              <a:gd name="T59" fmla="*/ 2696 h 3439"/>
              <a:gd name="T60" fmla="*/ 3 w 2353"/>
              <a:gd name="T61" fmla="*/ 2534 h 3439"/>
              <a:gd name="T62" fmla="*/ 46 w 2353"/>
              <a:gd name="T63" fmla="*/ 2427 h 3439"/>
              <a:gd name="T64" fmla="*/ 839 w 2353"/>
              <a:gd name="T65" fmla="*/ 1682 h 3439"/>
              <a:gd name="T66" fmla="*/ 853 w 2353"/>
              <a:gd name="T67" fmla="*/ 1546 h 3439"/>
              <a:gd name="T68" fmla="*/ 881 w 2353"/>
              <a:gd name="T69" fmla="*/ 1398 h 3439"/>
              <a:gd name="T70" fmla="*/ 920 w 2353"/>
              <a:gd name="T71" fmla="*/ 1248 h 3439"/>
              <a:gd name="T72" fmla="*/ 961 w 2353"/>
              <a:gd name="T73" fmla="*/ 1104 h 3439"/>
              <a:gd name="T74" fmla="*/ 1003 w 2353"/>
              <a:gd name="T75" fmla="*/ 976 h 3439"/>
              <a:gd name="T76" fmla="*/ 1039 w 2353"/>
              <a:gd name="T77" fmla="*/ 872 h 3439"/>
              <a:gd name="T78" fmla="*/ 1064 w 2353"/>
              <a:gd name="T79" fmla="*/ 803 h 3439"/>
              <a:gd name="T80" fmla="*/ 1073 w 2353"/>
              <a:gd name="T81" fmla="*/ 779 h 3439"/>
              <a:gd name="T82" fmla="*/ 1076 w 2353"/>
              <a:gd name="T83" fmla="*/ 746 h 3439"/>
              <a:gd name="T84" fmla="*/ 1079 w 2353"/>
              <a:gd name="T85" fmla="*/ 654 h 3439"/>
              <a:gd name="T86" fmla="*/ 1086 w 2353"/>
              <a:gd name="T87" fmla="*/ 510 h 3439"/>
              <a:gd name="T88" fmla="*/ 1096 w 2353"/>
              <a:gd name="T89" fmla="*/ 358 h 3439"/>
              <a:gd name="T90" fmla="*/ 1119 w 2353"/>
              <a:gd name="T91" fmla="*/ 245 h 3439"/>
              <a:gd name="T92" fmla="*/ 1143 w 2353"/>
              <a:gd name="T93" fmla="*/ 169 h 3439"/>
              <a:gd name="T94" fmla="*/ 1159 w 2353"/>
              <a:gd name="T95" fmla="*/ 134 h 3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353" h="3439">
                <a:moveTo>
                  <a:pt x="1169" y="0"/>
                </a:moveTo>
                <a:lnTo>
                  <a:pt x="1172" y="0"/>
                </a:lnTo>
                <a:lnTo>
                  <a:pt x="1183" y="132"/>
                </a:lnTo>
                <a:lnTo>
                  <a:pt x="1184" y="134"/>
                </a:lnTo>
                <a:lnTo>
                  <a:pt x="1187" y="141"/>
                </a:lnTo>
                <a:lnTo>
                  <a:pt x="1192" y="153"/>
                </a:lnTo>
                <a:lnTo>
                  <a:pt x="1199" y="169"/>
                </a:lnTo>
                <a:lnTo>
                  <a:pt x="1207" y="190"/>
                </a:lnTo>
                <a:lnTo>
                  <a:pt x="1215" y="214"/>
                </a:lnTo>
                <a:lnTo>
                  <a:pt x="1223" y="244"/>
                </a:lnTo>
                <a:lnTo>
                  <a:pt x="1232" y="277"/>
                </a:lnTo>
                <a:lnTo>
                  <a:pt x="1240" y="315"/>
                </a:lnTo>
                <a:lnTo>
                  <a:pt x="1246" y="356"/>
                </a:lnTo>
                <a:lnTo>
                  <a:pt x="1251" y="401"/>
                </a:lnTo>
                <a:lnTo>
                  <a:pt x="1254" y="450"/>
                </a:lnTo>
                <a:lnTo>
                  <a:pt x="1258" y="509"/>
                </a:lnTo>
                <a:lnTo>
                  <a:pt x="1260" y="562"/>
                </a:lnTo>
                <a:lnTo>
                  <a:pt x="1263" y="610"/>
                </a:lnTo>
                <a:lnTo>
                  <a:pt x="1265" y="653"/>
                </a:lnTo>
                <a:lnTo>
                  <a:pt x="1266" y="690"/>
                </a:lnTo>
                <a:lnTo>
                  <a:pt x="1268" y="720"/>
                </a:lnTo>
                <a:lnTo>
                  <a:pt x="1269" y="745"/>
                </a:lnTo>
                <a:lnTo>
                  <a:pt x="1270" y="763"/>
                </a:lnTo>
                <a:lnTo>
                  <a:pt x="1270" y="774"/>
                </a:lnTo>
                <a:lnTo>
                  <a:pt x="1271" y="778"/>
                </a:lnTo>
                <a:lnTo>
                  <a:pt x="1272" y="780"/>
                </a:lnTo>
                <a:lnTo>
                  <a:pt x="1275" y="788"/>
                </a:lnTo>
                <a:lnTo>
                  <a:pt x="1281" y="802"/>
                </a:lnTo>
                <a:lnTo>
                  <a:pt x="1288" y="821"/>
                </a:lnTo>
                <a:lnTo>
                  <a:pt x="1296" y="844"/>
                </a:lnTo>
                <a:lnTo>
                  <a:pt x="1307" y="871"/>
                </a:lnTo>
                <a:lnTo>
                  <a:pt x="1317" y="903"/>
                </a:lnTo>
                <a:lnTo>
                  <a:pt x="1329" y="937"/>
                </a:lnTo>
                <a:lnTo>
                  <a:pt x="1343" y="975"/>
                </a:lnTo>
                <a:lnTo>
                  <a:pt x="1356" y="1015"/>
                </a:lnTo>
                <a:lnTo>
                  <a:pt x="1370" y="1058"/>
                </a:lnTo>
                <a:lnTo>
                  <a:pt x="1385" y="1103"/>
                </a:lnTo>
                <a:lnTo>
                  <a:pt x="1399" y="1150"/>
                </a:lnTo>
                <a:lnTo>
                  <a:pt x="1414" y="1198"/>
                </a:lnTo>
                <a:lnTo>
                  <a:pt x="1427" y="1247"/>
                </a:lnTo>
                <a:lnTo>
                  <a:pt x="1441" y="1297"/>
                </a:lnTo>
                <a:lnTo>
                  <a:pt x="1453" y="1348"/>
                </a:lnTo>
                <a:lnTo>
                  <a:pt x="1466" y="1398"/>
                </a:lnTo>
                <a:lnTo>
                  <a:pt x="1476" y="1448"/>
                </a:lnTo>
                <a:lnTo>
                  <a:pt x="1486" y="1497"/>
                </a:lnTo>
                <a:lnTo>
                  <a:pt x="1494" y="1546"/>
                </a:lnTo>
                <a:lnTo>
                  <a:pt x="1501" y="1593"/>
                </a:lnTo>
                <a:lnTo>
                  <a:pt x="1505" y="1638"/>
                </a:lnTo>
                <a:lnTo>
                  <a:pt x="1508" y="1681"/>
                </a:lnTo>
                <a:lnTo>
                  <a:pt x="2252" y="2369"/>
                </a:lnTo>
                <a:lnTo>
                  <a:pt x="2279" y="2397"/>
                </a:lnTo>
                <a:lnTo>
                  <a:pt x="2303" y="2427"/>
                </a:lnTo>
                <a:lnTo>
                  <a:pt x="2324" y="2461"/>
                </a:lnTo>
                <a:lnTo>
                  <a:pt x="2339" y="2496"/>
                </a:lnTo>
                <a:lnTo>
                  <a:pt x="2349" y="2534"/>
                </a:lnTo>
                <a:lnTo>
                  <a:pt x="2353" y="2572"/>
                </a:lnTo>
                <a:lnTo>
                  <a:pt x="2353" y="2688"/>
                </a:lnTo>
                <a:lnTo>
                  <a:pt x="2350" y="2695"/>
                </a:lnTo>
                <a:lnTo>
                  <a:pt x="2344" y="2701"/>
                </a:lnTo>
                <a:lnTo>
                  <a:pt x="2336" y="2704"/>
                </a:lnTo>
                <a:lnTo>
                  <a:pt x="2327" y="2706"/>
                </a:lnTo>
                <a:lnTo>
                  <a:pt x="2320" y="2706"/>
                </a:lnTo>
                <a:lnTo>
                  <a:pt x="1529" y="2568"/>
                </a:lnTo>
                <a:lnTo>
                  <a:pt x="1542" y="2774"/>
                </a:lnTo>
                <a:lnTo>
                  <a:pt x="1905" y="3203"/>
                </a:lnTo>
                <a:lnTo>
                  <a:pt x="1919" y="3224"/>
                </a:lnTo>
                <a:lnTo>
                  <a:pt x="1931" y="3247"/>
                </a:lnTo>
                <a:lnTo>
                  <a:pt x="1938" y="3272"/>
                </a:lnTo>
                <a:lnTo>
                  <a:pt x="1942" y="3298"/>
                </a:lnTo>
                <a:lnTo>
                  <a:pt x="1941" y="3324"/>
                </a:lnTo>
                <a:lnTo>
                  <a:pt x="1936" y="3350"/>
                </a:lnTo>
                <a:lnTo>
                  <a:pt x="1911" y="3439"/>
                </a:lnTo>
                <a:lnTo>
                  <a:pt x="1526" y="3241"/>
                </a:lnTo>
                <a:lnTo>
                  <a:pt x="1526" y="3136"/>
                </a:lnTo>
                <a:lnTo>
                  <a:pt x="827" y="3136"/>
                </a:lnTo>
                <a:lnTo>
                  <a:pt x="827" y="3241"/>
                </a:lnTo>
                <a:lnTo>
                  <a:pt x="437" y="3439"/>
                </a:lnTo>
                <a:lnTo>
                  <a:pt x="408" y="3350"/>
                </a:lnTo>
                <a:lnTo>
                  <a:pt x="403" y="3324"/>
                </a:lnTo>
                <a:lnTo>
                  <a:pt x="400" y="3298"/>
                </a:lnTo>
                <a:lnTo>
                  <a:pt x="404" y="3272"/>
                </a:lnTo>
                <a:lnTo>
                  <a:pt x="411" y="3247"/>
                </a:lnTo>
                <a:lnTo>
                  <a:pt x="422" y="3224"/>
                </a:lnTo>
                <a:lnTo>
                  <a:pt x="438" y="3203"/>
                </a:lnTo>
                <a:lnTo>
                  <a:pt x="799" y="2774"/>
                </a:lnTo>
                <a:lnTo>
                  <a:pt x="809" y="2568"/>
                </a:lnTo>
                <a:lnTo>
                  <a:pt x="28" y="2706"/>
                </a:lnTo>
                <a:lnTo>
                  <a:pt x="19" y="2706"/>
                </a:lnTo>
                <a:lnTo>
                  <a:pt x="10" y="2703"/>
                </a:lnTo>
                <a:lnTo>
                  <a:pt x="3" y="2696"/>
                </a:lnTo>
                <a:lnTo>
                  <a:pt x="0" y="2688"/>
                </a:lnTo>
                <a:lnTo>
                  <a:pt x="0" y="2572"/>
                </a:lnTo>
                <a:lnTo>
                  <a:pt x="3" y="2534"/>
                </a:lnTo>
                <a:lnTo>
                  <a:pt x="12" y="2496"/>
                </a:lnTo>
                <a:lnTo>
                  <a:pt x="27" y="2461"/>
                </a:lnTo>
                <a:lnTo>
                  <a:pt x="46" y="2427"/>
                </a:lnTo>
                <a:lnTo>
                  <a:pt x="69" y="2397"/>
                </a:lnTo>
                <a:lnTo>
                  <a:pt x="95" y="2369"/>
                </a:lnTo>
                <a:lnTo>
                  <a:pt x="839" y="1682"/>
                </a:lnTo>
                <a:lnTo>
                  <a:pt x="842" y="1639"/>
                </a:lnTo>
                <a:lnTo>
                  <a:pt x="847" y="1593"/>
                </a:lnTo>
                <a:lnTo>
                  <a:pt x="853" y="1546"/>
                </a:lnTo>
                <a:lnTo>
                  <a:pt x="861" y="1497"/>
                </a:lnTo>
                <a:lnTo>
                  <a:pt x="871" y="1448"/>
                </a:lnTo>
                <a:lnTo>
                  <a:pt x="881" y="1398"/>
                </a:lnTo>
                <a:lnTo>
                  <a:pt x="894" y="1348"/>
                </a:lnTo>
                <a:lnTo>
                  <a:pt x="906" y="1297"/>
                </a:lnTo>
                <a:lnTo>
                  <a:pt x="920" y="1248"/>
                </a:lnTo>
                <a:lnTo>
                  <a:pt x="933" y="1199"/>
                </a:lnTo>
                <a:lnTo>
                  <a:pt x="948" y="1151"/>
                </a:lnTo>
                <a:lnTo>
                  <a:pt x="961" y="1104"/>
                </a:lnTo>
                <a:lnTo>
                  <a:pt x="976" y="1059"/>
                </a:lnTo>
                <a:lnTo>
                  <a:pt x="989" y="1016"/>
                </a:lnTo>
                <a:lnTo>
                  <a:pt x="1003" y="976"/>
                </a:lnTo>
                <a:lnTo>
                  <a:pt x="1016" y="938"/>
                </a:lnTo>
                <a:lnTo>
                  <a:pt x="1028" y="904"/>
                </a:lnTo>
                <a:lnTo>
                  <a:pt x="1039" y="872"/>
                </a:lnTo>
                <a:lnTo>
                  <a:pt x="1049" y="845"/>
                </a:lnTo>
                <a:lnTo>
                  <a:pt x="1057" y="822"/>
                </a:lnTo>
                <a:lnTo>
                  <a:pt x="1064" y="803"/>
                </a:lnTo>
                <a:lnTo>
                  <a:pt x="1069" y="789"/>
                </a:lnTo>
                <a:lnTo>
                  <a:pt x="1072" y="781"/>
                </a:lnTo>
                <a:lnTo>
                  <a:pt x="1073" y="779"/>
                </a:lnTo>
                <a:lnTo>
                  <a:pt x="1073" y="775"/>
                </a:lnTo>
                <a:lnTo>
                  <a:pt x="1075" y="764"/>
                </a:lnTo>
                <a:lnTo>
                  <a:pt x="1076" y="746"/>
                </a:lnTo>
                <a:lnTo>
                  <a:pt x="1077" y="722"/>
                </a:lnTo>
                <a:lnTo>
                  <a:pt x="1078" y="691"/>
                </a:lnTo>
                <a:lnTo>
                  <a:pt x="1079" y="654"/>
                </a:lnTo>
                <a:lnTo>
                  <a:pt x="1081" y="611"/>
                </a:lnTo>
                <a:lnTo>
                  <a:pt x="1083" y="563"/>
                </a:lnTo>
                <a:lnTo>
                  <a:pt x="1086" y="510"/>
                </a:lnTo>
                <a:lnTo>
                  <a:pt x="1088" y="452"/>
                </a:lnTo>
                <a:lnTo>
                  <a:pt x="1091" y="403"/>
                </a:lnTo>
                <a:lnTo>
                  <a:pt x="1096" y="358"/>
                </a:lnTo>
                <a:lnTo>
                  <a:pt x="1103" y="316"/>
                </a:lnTo>
                <a:lnTo>
                  <a:pt x="1111" y="278"/>
                </a:lnTo>
                <a:lnTo>
                  <a:pt x="1119" y="245"/>
                </a:lnTo>
                <a:lnTo>
                  <a:pt x="1128" y="215"/>
                </a:lnTo>
                <a:lnTo>
                  <a:pt x="1136" y="190"/>
                </a:lnTo>
                <a:lnTo>
                  <a:pt x="1143" y="169"/>
                </a:lnTo>
                <a:lnTo>
                  <a:pt x="1150" y="154"/>
                </a:lnTo>
                <a:lnTo>
                  <a:pt x="1156" y="141"/>
                </a:lnTo>
                <a:lnTo>
                  <a:pt x="1159" y="134"/>
                </a:lnTo>
                <a:lnTo>
                  <a:pt x="1160" y="132"/>
                </a:lnTo>
                <a:lnTo>
                  <a:pt x="116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394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SJ 10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5462"/>
            <a:ext cx="921596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5543550" y="4373563"/>
            <a:ext cx="32131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529064" y="2276872"/>
            <a:ext cx="3600400" cy="1887587"/>
          </a:xfrm>
          <a:noFill/>
        </p:spPr>
        <p:txBody>
          <a:bodyPr anchor="ctr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auto">
          <a:xfrm rot="5400000">
            <a:off x="8678408" y="4135417"/>
            <a:ext cx="484028" cy="476293"/>
          </a:xfrm>
          <a:custGeom>
            <a:avLst/>
            <a:gdLst>
              <a:gd name="T0" fmla="*/ 1791 w 3504"/>
              <a:gd name="T1" fmla="*/ 24 h 3446"/>
              <a:gd name="T2" fmla="*/ 1856 w 3504"/>
              <a:gd name="T3" fmla="*/ 125 h 3446"/>
              <a:gd name="T4" fmla="*/ 1904 w 3504"/>
              <a:gd name="T5" fmla="*/ 284 h 3446"/>
              <a:gd name="T6" fmla="*/ 1911 w 3504"/>
              <a:gd name="T7" fmla="*/ 927 h 3446"/>
              <a:gd name="T8" fmla="*/ 1922 w 3504"/>
              <a:gd name="T9" fmla="*/ 952 h 3446"/>
              <a:gd name="T10" fmla="*/ 1975 w 3504"/>
              <a:gd name="T11" fmla="*/ 1008 h 3446"/>
              <a:gd name="T12" fmla="*/ 2106 w 3504"/>
              <a:gd name="T13" fmla="*/ 1085 h 3446"/>
              <a:gd name="T14" fmla="*/ 2106 w 3504"/>
              <a:gd name="T15" fmla="*/ 780 h 3446"/>
              <a:gd name="T16" fmla="*/ 2127 w 3504"/>
              <a:gd name="T17" fmla="*/ 751 h 3446"/>
              <a:gd name="T18" fmla="*/ 2273 w 3504"/>
              <a:gd name="T19" fmla="*/ 765 h 3446"/>
              <a:gd name="T20" fmla="*/ 2294 w 3504"/>
              <a:gd name="T21" fmla="*/ 799 h 3446"/>
              <a:gd name="T22" fmla="*/ 2364 w 3504"/>
              <a:gd name="T23" fmla="*/ 1207 h 3446"/>
              <a:gd name="T24" fmla="*/ 2421 w 3504"/>
              <a:gd name="T25" fmla="*/ 948 h 3446"/>
              <a:gd name="T26" fmla="*/ 2414 w 3504"/>
              <a:gd name="T27" fmla="*/ 908 h 3446"/>
              <a:gd name="T28" fmla="*/ 2415 w 3504"/>
              <a:gd name="T29" fmla="*/ 879 h 3446"/>
              <a:gd name="T30" fmla="*/ 2547 w 3504"/>
              <a:gd name="T31" fmla="*/ 897 h 3446"/>
              <a:gd name="T32" fmla="*/ 2548 w 3504"/>
              <a:gd name="T33" fmla="*/ 941 h 3446"/>
              <a:gd name="T34" fmla="*/ 2595 w 3504"/>
              <a:gd name="T35" fmla="*/ 1331 h 3446"/>
              <a:gd name="T36" fmla="*/ 2817 w 3504"/>
              <a:gd name="T37" fmla="*/ 1443 h 3446"/>
              <a:gd name="T38" fmla="*/ 3037 w 3504"/>
              <a:gd name="T39" fmla="*/ 1554 h 3446"/>
              <a:gd name="T40" fmla="*/ 3234 w 3504"/>
              <a:gd name="T41" fmla="*/ 1653 h 3446"/>
              <a:gd name="T42" fmla="*/ 3390 w 3504"/>
              <a:gd name="T43" fmla="*/ 1732 h 3446"/>
              <a:gd name="T44" fmla="*/ 3482 w 3504"/>
              <a:gd name="T45" fmla="*/ 1778 h 3446"/>
              <a:gd name="T46" fmla="*/ 3504 w 3504"/>
              <a:gd name="T47" fmla="*/ 1805 h 3446"/>
              <a:gd name="T48" fmla="*/ 3482 w 3504"/>
              <a:gd name="T49" fmla="*/ 1999 h 3446"/>
              <a:gd name="T50" fmla="*/ 1911 w 3504"/>
              <a:gd name="T51" fmla="*/ 1698 h 3446"/>
              <a:gd name="T52" fmla="*/ 1912 w 3504"/>
              <a:gd name="T53" fmla="*/ 2268 h 3446"/>
              <a:gd name="T54" fmla="*/ 1913 w 3504"/>
              <a:gd name="T55" fmla="*/ 2388 h 3446"/>
              <a:gd name="T56" fmla="*/ 1905 w 3504"/>
              <a:gd name="T57" fmla="*/ 2557 h 3446"/>
              <a:gd name="T58" fmla="*/ 1877 w 3504"/>
              <a:gd name="T59" fmla="*/ 2737 h 3446"/>
              <a:gd name="T60" fmla="*/ 1823 w 3504"/>
              <a:gd name="T61" fmla="*/ 2884 h 3446"/>
              <a:gd name="T62" fmla="*/ 1083 w 3504"/>
              <a:gd name="T63" fmla="*/ 3446 h 3446"/>
              <a:gd name="T64" fmla="*/ 1649 w 3504"/>
              <a:gd name="T65" fmla="*/ 2817 h 3446"/>
              <a:gd name="T66" fmla="*/ 1610 w 3504"/>
              <a:gd name="T67" fmla="*/ 2648 h 3446"/>
              <a:gd name="T68" fmla="*/ 1593 w 3504"/>
              <a:gd name="T69" fmla="*/ 2469 h 3446"/>
              <a:gd name="T70" fmla="*/ 1591 w 3504"/>
              <a:gd name="T71" fmla="*/ 2319 h 3446"/>
              <a:gd name="T72" fmla="*/ 1593 w 3504"/>
              <a:gd name="T73" fmla="*/ 2241 h 3446"/>
              <a:gd name="T74" fmla="*/ 39 w 3504"/>
              <a:gd name="T75" fmla="*/ 2001 h 3446"/>
              <a:gd name="T76" fmla="*/ 2 w 3504"/>
              <a:gd name="T77" fmla="*/ 1983 h 3446"/>
              <a:gd name="T78" fmla="*/ 7 w 3504"/>
              <a:gd name="T79" fmla="*/ 1789 h 3446"/>
              <a:gd name="T80" fmla="*/ 59 w 3504"/>
              <a:gd name="T81" fmla="*/ 1760 h 3446"/>
              <a:gd name="T82" fmla="*/ 185 w 3504"/>
              <a:gd name="T83" fmla="*/ 1696 h 3446"/>
              <a:gd name="T84" fmla="*/ 363 w 3504"/>
              <a:gd name="T85" fmla="*/ 1605 h 3446"/>
              <a:gd name="T86" fmla="*/ 573 w 3504"/>
              <a:gd name="T87" fmla="*/ 1498 h 3446"/>
              <a:gd name="T88" fmla="*/ 796 w 3504"/>
              <a:gd name="T89" fmla="*/ 1386 h 3446"/>
              <a:gd name="T90" fmla="*/ 956 w 3504"/>
              <a:gd name="T91" fmla="*/ 1159 h 3446"/>
              <a:gd name="T92" fmla="*/ 951 w 3504"/>
              <a:gd name="T93" fmla="*/ 920 h 3446"/>
              <a:gd name="T94" fmla="*/ 950 w 3504"/>
              <a:gd name="T95" fmla="*/ 881 h 3446"/>
              <a:gd name="T96" fmla="*/ 1084 w 3504"/>
              <a:gd name="T97" fmla="*/ 887 h 3446"/>
              <a:gd name="T98" fmla="*/ 1084 w 3504"/>
              <a:gd name="T99" fmla="*/ 932 h 3446"/>
              <a:gd name="T100" fmla="*/ 1086 w 3504"/>
              <a:gd name="T101" fmla="*/ 1228 h 3446"/>
              <a:gd name="T102" fmla="*/ 1231 w 3504"/>
              <a:gd name="T103" fmla="*/ 1158 h 3446"/>
              <a:gd name="T104" fmla="*/ 1216 w 3504"/>
              <a:gd name="T105" fmla="*/ 780 h 3446"/>
              <a:gd name="T106" fmla="*/ 1241 w 3504"/>
              <a:gd name="T107" fmla="*/ 751 h 3446"/>
              <a:gd name="T108" fmla="*/ 1388 w 3504"/>
              <a:gd name="T109" fmla="*/ 770 h 3446"/>
              <a:gd name="T110" fmla="*/ 1402 w 3504"/>
              <a:gd name="T111" fmla="*/ 1010 h 3446"/>
              <a:gd name="T112" fmla="*/ 1506 w 3504"/>
              <a:gd name="T113" fmla="*/ 1026 h 3446"/>
              <a:gd name="T114" fmla="*/ 1575 w 3504"/>
              <a:gd name="T115" fmla="*/ 964 h 3446"/>
              <a:gd name="T116" fmla="*/ 1592 w 3504"/>
              <a:gd name="T117" fmla="*/ 930 h 3446"/>
              <a:gd name="T118" fmla="*/ 1595 w 3504"/>
              <a:gd name="T119" fmla="*/ 331 h 3446"/>
              <a:gd name="T120" fmla="*/ 1633 w 3504"/>
              <a:gd name="T121" fmla="*/ 161 h 3446"/>
              <a:gd name="T122" fmla="*/ 1697 w 3504"/>
              <a:gd name="T123" fmla="*/ 42 h 3446"/>
              <a:gd name="T124" fmla="*/ 1751 w 3504"/>
              <a:gd name="T125" fmla="*/ 0 h 3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04" h="3446">
                <a:moveTo>
                  <a:pt x="1751" y="0"/>
                </a:moveTo>
                <a:lnTo>
                  <a:pt x="1764" y="2"/>
                </a:lnTo>
                <a:lnTo>
                  <a:pt x="1776" y="10"/>
                </a:lnTo>
                <a:lnTo>
                  <a:pt x="1791" y="24"/>
                </a:lnTo>
                <a:lnTo>
                  <a:pt x="1807" y="42"/>
                </a:lnTo>
                <a:lnTo>
                  <a:pt x="1824" y="66"/>
                </a:lnTo>
                <a:lnTo>
                  <a:pt x="1840" y="93"/>
                </a:lnTo>
                <a:lnTo>
                  <a:pt x="1856" y="125"/>
                </a:lnTo>
                <a:lnTo>
                  <a:pt x="1871" y="161"/>
                </a:lnTo>
                <a:lnTo>
                  <a:pt x="1884" y="199"/>
                </a:lnTo>
                <a:lnTo>
                  <a:pt x="1895" y="241"/>
                </a:lnTo>
                <a:lnTo>
                  <a:pt x="1904" y="284"/>
                </a:lnTo>
                <a:lnTo>
                  <a:pt x="1909" y="331"/>
                </a:lnTo>
                <a:lnTo>
                  <a:pt x="1911" y="380"/>
                </a:lnTo>
                <a:lnTo>
                  <a:pt x="1911" y="925"/>
                </a:lnTo>
                <a:lnTo>
                  <a:pt x="1911" y="927"/>
                </a:lnTo>
                <a:lnTo>
                  <a:pt x="1912" y="930"/>
                </a:lnTo>
                <a:lnTo>
                  <a:pt x="1913" y="935"/>
                </a:lnTo>
                <a:lnTo>
                  <a:pt x="1917" y="943"/>
                </a:lnTo>
                <a:lnTo>
                  <a:pt x="1922" y="952"/>
                </a:lnTo>
                <a:lnTo>
                  <a:pt x="1929" y="964"/>
                </a:lnTo>
                <a:lnTo>
                  <a:pt x="1941" y="977"/>
                </a:lnTo>
                <a:lnTo>
                  <a:pt x="1956" y="992"/>
                </a:lnTo>
                <a:lnTo>
                  <a:pt x="1975" y="1008"/>
                </a:lnTo>
                <a:lnTo>
                  <a:pt x="1998" y="1026"/>
                </a:lnTo>
                <a:lnTo>
                  <a:pt x="2028" y="1044"/>
                </a:lnTo>
                <a:lnTo>
                  <a:pt x="2063" y="1064"/>
                </a:lnTo>
                <a:lnTo>
                  <a:pt x="2106" y="1085"/>
                </a:lnTo>
                <a:lnTo>
                  <a:pt x="2102" y="1010"/>
                </a:lnTo>
                <a:lnTo>
                  <a:pt x="2102" y="799"/>
                </a:lnTo>
                <a:lnTo>
                  <a:pt x="2103" y="791"/>
                </a:lnTo>
                <a:lnTo>
                  <a:pt x="2106" y="780"/>
                </a:lnTo>
                <a:lnTo>
                  <a:pt x="2110" y="770"/>
                </a:lnTo>
                <a:lnTo>
                  <a:pt x="2115" y="760"/>
                </a:lnTo>
                <a:lnTo>
                  <a:pt x="2120" y="753"/>
                </a:lnTo>
                <a:lnTo>
                  <a:pt x="2127" y="751"/>
                </a:lnTo>
                <a:lnTo>
                  <a:pt x="2251" y="751"/>
                </a:lnTo>
                <a:lnTo>
                  <a:pt x="2257" y="753"/>
                </a:lnTo>
                <a:lnTo>
                  <a:pt x="2265" y="758"/>
                </a:lnTo>
                <a:lnTo>
                  <a:pt x="2273" y="765"/>
                </a:lnTo>
                <a:lnTo>
                  <a:pt x="2281" y="775"/>
                </a:lnTo>
                <a:lnTo>
                  <a:pt x="2287" y="784"/>
                </a:lnTo>
                <a:lnTo>
                  <a:pt x="2291" y="792"/>
                </a:lnTo>
                <a:lnTo>
                  <a:pt x="2294" y="799"/>
                </a:lnTo>
                <a:lnTo>
                  <a:pt x="2294" y="1010"/>
                </a:lnTo>
                <a:lnTo>
                  <a:pt x="2271" y="1158"/>
                </a:lnTo>
                <a:lnTo>
                  <a:pt x="2316" y="1181"/>
                </a:lnTo>
                <a:lnTo>
                  <a:pt x="2364" y="1207"/>
                </a:lnTo>
                <a:lnTo>
                  <a:pt x="2416" y="1234"/>
                </a:lnTo>
                <a:lnTo>
                  <a:pt x="2411" y="1228"/>
                </a:lnTo>
                <a:lnTo>
                  <a:pt x="2421" y="1159"/>
                </a:lnTo>
                <a:lnTo>
                  <a:pt x="2421" y="948"/>
                </a:lnTo>
                <a:lnTo>
                  <a:pt x="2420" y="941"/>
                </a:lnTo>
                <a:lnTo>
                  <a:pt x="2418" y="932"/>
                </a:lnTo>
                <a:lnTo>
                  <a:pt x="2416" y="920"/>
                </a:lnTo>
                <a:lnTo>
                  <a:pt x="2414" y="908"/>
                </a:lnTo>
                <a:lnTo>
                  <a:pt x="2411" y="897"/>
                </a:lnTo>
                <a:lnTo>
                  <a:pt x="2410" y="887"/>
                </a:lnTo>
                <a:lnTo>
                  <a:pt x="2411" y="881"/>
                </a:lnTo>
                <a:lnTo>
                  <a:pt x="2415" y="879"/>
                </a:lnTo>
                <a:lnTo>
                  <a:pt x="2539" y="879"/>
                </a:lnTo>
                <a:lnTo>
                  <a:pt x="2543" y="881"/>
                </a:lnTo>
                <a:lnTo>
                  <a:pt x="2545" y="887"/>
                </a:lnTo>
                <a:lnTo>
                  <a:pt x="2547" y="897"/>
                </a:lnTo>
                <a:lnTo>
                  <a:pt x="2548" y="908"/>
                </a:lnTo>
                <a:lnTo>
                  <a:pt x="2548" y="920"/>
                </a:lnTo>
                <a:lnTo>
                  <a:pt x="2548" y="932"/>
                </a:lnTo>
                <a:lnTo>
                  <a:pt x="2548" y="941"/>
                </a:lnTo>
                <a:lnTo>
                  <a:pt x="2548" y="948"/>
                </a:lnTo>
                <a:lnTo>
                  <a:pt x="2548" y="1159"/>
                </a:lnTo>
                <a:lnTo>
                  <a:pt x="2542" y="1303"/>
                </a:lnTo>
                <a:lnTo>
                  <a:pt x="2595" y="1331"/>
                </a:lnTo>
                <a:lnTo>
                  <a:pt x="2649" y="1357"/>
                </a:lnTo>
                <a:lnTo>
                  <a:pt x="2704" y="1386"/>
                </a:lnTo>
                <a:lnTo>
                  <a:pt x="2761" y="1414"/>
                </a:lnTo>
                <a:lnTo>
                  <a:pt x="2817" y="1443"/>
                </a:lnTo>
                <a:lnTo>
                  <a:pt x="2873" y="1471"/>
                </a:lnTo>
                <a:lnTo>
                  <a:pt x="2928" y="1498"/>
                </a:lnTo>
                <a:lnTo>
                  <a:pt x="2983" y="1526"/>
                </a:lnTo>
                <a:lnTo>
                  <a:pt x="3037" y="1554"/>
                </a:lnTo>
                <a:lnTo>
                  <a:pt x="3089" y="1579"/>
                </a:lnTo>
                <a:lnTo>
                  <a:pt x="3140" y="1605"/>
                </a:lnTo>
                <a:lnTo>
                  <a:pt x="3189" y="1629"/>
                </a:lnTo>
                <a:lnTo>
                  <a:pt x="3234" y="1653"/>
                </a:lnTo>
                <a:lnTo>
                  <a:pt x="3278" y="1675"/>
                </a:lnTo>
                <a:lnTo>
                  <a:pt x="3319" y="1696"/>
                </a:lnTo>
                <a:lnTo>
                  <a:pt x="3356" y="1715"/>
                </a:lnTo>
                <a:lnTo>
                  <a:pt x="3390" y="1732"/>
                </a:lnTo>
                <a:lnTo>
                  <a:pt x="3420" y="1747"/>
                </a:lnTo>
                <a:lnTo>
                  <a:pt x="3445" y="1760"/>
                </a:lnTo>
                <a:lnTo>
                  <a:pt x="3466" y="1770"/>
                </a:lnTo>
                <a:lnTo>
                  <a:pt x="3482" y="1778"/>
                </a:lnTo>
                <a:lnTo>
                  <a:pt x="3489" y="1783"/>
                </a:lnTo>
                <a:lnTo>
                  <a:pt x="3497" y="1789"/>
                </a:lnTo>
                <a:lnTo>
                  <a:pt x="3502" y="1797"/>
                </a:lnTo>
                <a:lnTo>
                  <a:pt x="3504" y="1805"/>
                </a:lnTo>
                <a:lnTo>
                  <a:pt x="3504" y="1971"/>
                </a:lnTo>
                <a:lnTo>
                  <a:pt x="3501" y="1983"/>
                </a:lnTo>
                <a:lnTo>
                  <a:pt x="3493" y="1992"/>
                </a:lnTo>
                <a:lnTo>
                  <a:pt x="3482" y="1999"/>
                </a:lnTo>
                <a:lnTo>
                  <a:pt x="3469" y="2002"/>
                </a:lnTo>
                <a:lnTo>
                  <a:pt x="3456" y="2001"/>
                </a:lnTo>
                <a:lnTo>
                  <a:pt x="2564" y="1750"/>
                </a:lnTo>
                <a:lnTo>
                  <a:pt x="1911" y="1698"/>
                </a:lnTo>
                <a:lnTo>
                  <a:pt x="1911" y="2236"/>
                </a:lnTo>
                <a:lnTo>
                  <a:pt x="1911" y="2241"/>
                </a:lnTo>
                <a:lnTo>
                  <a:pt x="1912" y="2251"/>
                </a:lnTo>
                <a:lnTo>
                  <a:pt x="1912" y="2268"/>
                </a:lnTo>
                <a:lnTo>
                  <a:pt x="1913" y="2291"/>
                </a:lnTo>
                <a:lnTo>
                  <a:pt x="1913" y="2319"/>
                </a:lnTo>
                <a:lnTo>
                  <a:pt x="1913" y="2352"/>
                </a:lnTo>
                <a:lnTo>
                  <a:pt x="1913" y="2388"/>
                </a:lnTo>
                <a:lnTo>
                  <a:pt x="1912" y="2426"/>
                </a:lnTo>
                <a:lnTo>
                  <a:pt x="1911" y="2469"/>
                </a:lnTo>
                <a:lnTo>
                  <a:pt x="1908" y="2513"/>
                </a:lnTo>
                <a:lnTo>
                  <a:pt x="1905" y="2557"/>
                </a:lnTo>
                <a:lnTo>
                  <a:pt x="1901" y="2602"/>
                </a:lnTo>
                <a:lnTo>
                  <a:pt x="1894" y="2648"/>
                </a:lnTo>
                <a:lnTo>
                  <a:pt x="1887" y="2693"/>
                </a:lnTo>
                <a:lnTo>
                  <a:pt x="1877" y="2737"/>
                </a:lnTo>
                <a:lnTo>
                  <a:pt x="1867" y="2778"/>
                </a:lnTo>
                <a:lnTo>
                  <a:pt x="1855" y="2817"/>
                </a:lnTo>
                <a:lnTo>
                  <a:pt x="1840" y="2852"/>
                </a:lnTo>
                <a:lnTo>
                  <a:pt x="1823" y="2884"/>
                </a:lnTo>
                <a:lnTo>
                  <a:pt x="2421" y="3285"/>
                </a:lnTo>
                <a:lnTo>
                  <a:pt x="2421" y="3446"/>
                </a:lnTo>
                <a:lnTo>
                  <a:pt x="1751" y="3256"/>
                </a:lnTo>
                <a:lnTo>
                  <a:pt x="1083" y="3446"/>
                </a:lnTo>
                <a:lnTo>
                  <a:pt x="1083" y="3285"/>
                </a:lnTo>
                <a:lnTo>
                  <a:pt x="1681" y="2884"/>
                </a:lnTo>
                <a:lnTo>
                  <a:pt x="1664" y="2852"/>
                </a:lnTo>
                <a:lnTo>
                  <a:pt x="1649" y="2817"/>
                </a:lnTo>
                <a:lnTo>
                  <a:pt x="1637" y="2778"/>
                </a:lnTo>
                <a:lnTo>
                  <a:pt x="1627" y="2737"/>
                </a:lnTo>
                <a:lnTo>
                  <a:pt x="1617" y="2693"/>
                </a:lnTo>
                <a:lnTo>
                  <a:pt x="1610" y="2648"/>
                </a:lnTo>
                <a:lnTo>
                  <a:pt x="1603" y="2602"/>
                </a:lnTo>
                <a:lnTo>
                  <a:pt x="1599" y="2557"/>
                </a:lnTo>
                <a:lnTo>
                  <a:pt x="1596" y="2513"/>
                </a:lnTo>
                <a:lnTo>
                  <a:pt x="1593" y="2469"/>
                </a:lnTo>
                <a:lnTo>
                  <a:pt x="1592" y="2426"/>
                </a:lnTo>
                <a:lnTo>
                  <a:pt x="1591" y="2388"/>
                </a:lnTo>
                <a:lnTo>
                  <a:pt x="1591" y="2352"/>
                </a:lnTo>
                <a:lnTo>
                  <a:pt x="1591" y="2319"/>
                </a:lnTo>
                <a:lnTo>
                  <a:pt x="1591" y="2291"/>
                </a:lnTo>
                <a:lnTo>
                  <a:pt x="1592" y="2268"/>
                </a:lnTo>
                <a:lnTo>
                  <a:pt x="1592" y="2251"/>
                </a:lnTo>
                <a:lnTo>
                  <a:pt x="1593" y="2241"/>
                </a:lnTo>
                <a:lnTo>
                  <a:pt x="1593" y="2236"/>
                </a:lnTo>
                <a:lnTo>
                  <a:pt x="1593" y="1698"/>
                </a:lnTo>
                <a:lnTo>
                  <a:pt x="934" y="1750"/>
                </a:lnTo>
                <a:lnTo>
                  <a:pt x="39" y="2001"/>
                </a:lnTo>
                <a:lnTo>
                  <a:pt x="28" y="2002"/>
                </a:lnTo>
                <a:lnTo>
                  <a:pt x="17" y="1999"/>
                </a:lnTo>
                <a:lnTo>
                  <a:pt x="8" y="1992"/>
                </a:lnTo>
                <a:lnTo>
                  <a:pt x="2" y="1983"/>
                </a:lnTo>
                <a:lnTo>
                  <a:pt x="0" y="1971"/>
                </a:lnTo>
                <a:lnTo>
                  <a:pt x="0" y="1805"/>
                </a:lnTo>
                <a:lnTo>
                  <a:pt x="2" y="1797"/>
                </a:lnTo>
                <a:lnTo>
                  <a:pt x="7" y="1789"/>
                </a:lnTo>
                <a:lnTo>
                  <a:pt x="15" y="1783"/>
                </a:lnTo>
                <a:lnTo>
                  <a:pt x="22" y="1778"/>
                </a:lnTo>
                <a:lnTo>
                  <a:pt x="38" y="1770"/>
                </a:lnTo>
                <a:lnTo>
                  <a:pt x="59" y="1760"/>
                </a:lnTo>
                <a:lnTo>
                  <a:pt x="85" y="1747"/>
                </a:lnTo>
                <a:lnTo>
                  <a:pt x="115" y="1732"/>
                </a:lnTo>
                <a:lnTo>
                  <a:pt x="148" y="1715"/>
                </a:lnTo>
                <a:lnTo>
                  <a:pt x="185" y="1696"/>
                </a:lnTo>
                <a:lnTo>
                  <a:pt x="225" y="1675"/>
                </a:lnTo>
                <a:lnTo>
                  <a:pt x="269" y="1653"/>
                </a:lnTo>
                <a:lnTo>
                  <a:pt x="314" y="1629"/>
                </a:lnTo>
                <a:lnTo>
                  <a:pt x="363" y="1605"/>
                </a:lnTo>
                <a:lnTo>
                  <a:pt x="413" y="1579"/>
                </a:lnTo>
                <a:lnTo>
                  <a:pt x="465" y="1554"/>
                </a:lnTo>
                <a:lnTo>
                  <a:pt x="519" y="1526"/>
                </a:lnTo>
                <a:lnTo>
                  <a:pt x="573" y="1498"/>
                </a:lnTo>
                <a:lnTo>
                  <a:pt x="629" y="1471"/>
                </a:lnTo>
                <a:lnTo>
                  <a:pt x="685" y="1443"/>
                </a:lnTo>
                <a:lnTo>
                  <a:pt x="741" y="1414"/>
                </a:lnTo>
                <a:lnTo>
                  <a:pt x="796" y="1386"/>
                </a:lnTo>
                <a:lnTo>
                  <a:pt x="852" y="1357"/>
                </a:lnTo>
                <a:lnTo>
                  <a:pt x="906" y="1331"/>
                </a:lnTo>
                <a:lnTo>
                  <a:pt x="959" y="1303"/>
                </a:lnTo>
                <a:lnTo>
                  <a:pt x="956" y="1159"/>
                </a:lnTo>
                <a:lnTo>
                  <a:pt x="956" y="948"/>
                </a:lnTo>
                <a:lnTo>
                  <a:pt x="955" y="941"/>
                </a:lnTo>
                <a:lnTo>
                  <a:pt x="954" y="932"/>
                </a:lnTo>
                <a:lnTo>
                  <a:pt x="951" y="920"/>
                </a:lnTo>
                <a:lnTo>
                  <a:pt x="950" y="908"/>
                </a:lnTo>
                <a:lnTo>
                  <a:pt x="949" y="897"/>
                </a:lnTo>
                <a:lnTo>
                  <a:pt x="949" y="887"/>
                </a:lnTo>
                <a:lnTo>
                  <a:pt x="950" y="881"/>
                </a:lnTo>
                <a:lnTo>
                  <a:pt x="954" y="879"/>
                </a:lnTo>
                <a:lnTo>
                  <a:pt x="1078" y="879"/>
                </a:lnTo>
                <a:lnTo>
                  <a:pt x="1082" y="881"/>
                </a:lnTo>
                <a:lnTo>
                  <a:pt x="1084" y="887"/>
                </a:lnTo>
                <a:lnTo>
                  <a:pt x="1085" y="897"/>
                </a:lnTo>
                <a:lnTo>
                  <a:pt x="1085" y="908"/>
                </a:lnTo>
                <a:lnTo>
                  <a:pt x="1085" y="920"/>
                </a:lnTo>
                <a:lnTo>
                  <a:pt x="1084" y="932"/>
                </a:lnTo>
                <a:lnTo>
                  <a:pt x="1083" y="941"/>
                </a:lnTo>
                <a:lnTo>
                  <a:pt x="1083" y="948"/>
                </a:lnTo>
                <a:lnTo>
                  <a:pt x="1083" y="1159"/>
                </a:lnTo>
                <a:lnTo>
                  <a:pt x="1086" y="1228"/>
                </a:lnTo>
                <a:lnTo>
                  <a:pt x="1086" y="1232"/>
                </a:lnTo>
                <a:lnTo>
                  <a:pt x="1138" y="1205"/>
                </a:lnTo>
                <a:lnTo>
                  <a:pt x="1186" y="1180"/>
                </a:lnTo>
                <a:lnTo>
                  <a:pt x="1231" y="1158"/>
                </a:lnTo>
                <a:lnTo>
                  <a:pt x="1210" y="1010"/>
                </a:lnTo>
                <a:lnTo>
                  <a:pt x="1210" y="799"/>
                </a:lnTo>
                <a:lnTo>
                  <a:pt x="1212" y="791"/>
                </a:lnTo>
                <a:lnTo>
                  <a:pt x="1216" y="780"/>
                </a:lnTo>
                <a:lnTo>
                  <a:pt x="1221" y="770"/>
                </a:lnTo>
                <a:lnTo>
                  <a:pt x="1227" y="760"/>
                </a:lnTo>
                <a:lnTo>
                  <a:pt x="1235" y="753"/>
                </a:lnTo>
                <a:lnTo>
                  <a:pt x="1241" y="751"/>
                </a:lnTo>
                <a:lnTo>
                  <a:pt x="1365" y="751"/>
                </a:lnTo>
                <a:lnTo>
                  <a:pt x="1372" y="753"/>
                </a:lnTo>
                <a:lnTo>
                  <a:pt x="1380" y="760"/>
                </a:lnTo>
                <a:lnTo>
                  <a:pt x="1388" y="770"/>
                </a:lnTo>
                <a:lnTo>
                  <a:pt x="1395" y="780"/>
                </a:lnTo>
                <a:lnTo>
                  <a:pt x="1399" y="791"/>
                </a:lnTo>
                <a:lnTo>
                  <a:pt x="1402" y="799"/>
                </a:lnTo>
                <a:lnTo>
                  <a:pt x="1402" y="1010"/>
                </a:lnTo>
                <a:lnTo>
                  <a:pt x="1398" y="1085"/>
                </a:lnTo>
                <a:lnTo>
                  <a:pt x="1441" y="1064"/>
                </a:lnTo>
                <a:lnTo>
                  <a:pt x="1476" y="1044"/>
                </a:lnTo>
                <a:lnTo>
                  <a:pt x="1506" y="1026"/>
                </a:lnTo>
                <a:lnTo>
                  <a:pt x="1529" y="1008"/>
                </a:lnTo>
                <a:lnTo>
                  <a:pt x="1548" y="992"/>
                </a:lnTo>
                <a:lnTo>
                  <a:pt x="1563" y="977"/>
                </a:lnTo>
                <a:lnTo>
                  <a:pt x="1575" y="964"/>
                </a:lnTo>
                <a:lnTo>
                  <a:pt x="1582" y="952"/>
                </a:lnTo>
                <a:lnTo>
                  <a:pt x="1587" y="943"/>
                </a:lnTo>
                <a:lnTo>
                  <a:pt x="1591" y="935"/>
                </a:lnTo>
                <a:lnTo>
                  <a:pt x="1592" y="930"/>
                </a:lnTo>
                <a:lnTo>
                  <a:pt x="1593" y="927"/>
                </a:lnTo>
                <a:lnTo>
                  <a:pt x="1593" y="925"/>
                </a:lnTo>
                <a:lnTo>
                  <a:pt x="1593" y="380"/>
                </a:lnTo>
                <a:lnTo>
                  <a:pt x="1595" y="331"/>
                </a:lnTo>
                <a:lnTo>
                  <a:pt x="1600" y="284"/>
                </a:lnTo>
                <a:lnTo>
                  <a:pt x="1609" y="241"/>
                </a:lnTo>
                <a:lnTo>
                  <a:pt x="1620" y="199"/>
                </a:lnTo>
                <a:lnTo>
                  <a:pt x="1633" y="161"/>
                </a:lnTo>
                <a:lnTo>
                  <a:pt x="1648" y="125"/>
                </a:lnTo>
                <a:lnTo>
                  <a:pt x="1664" y="93"/>
                </a:lnTo>
                <a:lnTo>
                  <a:pt x="1680" y="66"/>
                </a:lnTo>
                <a:lnTo>
                  <a:pt x="1697" y="42"/>
                </a:lnTo>
                <a:lnTo>
                  <a:pt x="1713" y="24"/>
                </a:lnTo>
                <a:lnTo>
                  <a:pt x="1728" y="10"/>
                </a:lnTo>
                <a:lnTo>
                  <a:pt x="1740" y="2"/>
                </a:lnTo>
                <a:lnTo>
                  <a:pt x="175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60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SJ 10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5462"/>
            <a:ext cx="921596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5543550" y="4373563"/>
            <a:ext cx="3213100" cy="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529064" y="2276872"/>
            <a:ext cx="3600400" cy="1887587"/>
          </a:xfrm>
          <a:noFill/>
        </p:spPr>
        <p:txBody>
          <a:bodyPr anchor="ctr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 rot="5400000">
            <a:off x="8682990" y="4102677"/>
            <a:ext cx="510303" cy="541772"/>
          </a:xfrm>
          <a:custGeom>
            <a:avLst/>
            <a:gdLst>
              <a:gd name="T0" fmla="*/ 1797 w 3598"/>
              <a:gd name="T1" fmla="*/ 3 h 3822"/>
              <a:gd name="T2" fmla="*/ 1801 w 3598"/>
              <a:gd name="T3" fmla="*/ 0 h 3822"/>
              <a:gd name="T4" fmla="*/ 1806 w 3598"/>
              <a:gd name="T5" fmla="*/ 18 h 3822"/>
              <a:gd name="T6" fmla="*/ 1822 w 3598"/>
              <a:gd name="T7" fmla="*/ 59 h 3822"/>
              <a:gd name="T8" fmla="*/ 1841 w 3598"/>
              <a:gd name="T9" fmla="*/ 136 h 3822"/>
              <a:gd name="T10" fmla="*/ 1859 w 3598"/>
              <a:gd name="T11" fmla="*/ 261 h 3822"/>
              <a:gd name="T12" fmla="*/ 1875 w 3598"/>
              <a:gd name="T13" fmla="*/ 443 h 3822"/>
              <a:gd name="T14" fmla="*/ 2002 w 3598"/>
              <a:gd name="T15" fmla="*/ 1102 h 3822"/>
              <a:gd name="T16" fmla="*/ 3497 w 3598"/>
              <a:gd name="T17" fmla="*/ 2601 h 3822"/>
              <a:gd name="T18" fmla="*/ 3511 w 3598"/>
              <a:gd name="T19" fmla="*/ 2607 h 3822"/>
              <a:gd name="T20" fmla="*/ 3542 w 3598"/>
              <a:gd name="T21" fmla="*/ 2631 h 3822"/>
              <a:gd name="T22" fmla="*/ 3575 w 3598"/>
              <a:gd name="T23" fmla="*/ 2677 h 3822"/>
              <a:gd name="T24" fmla="*/ 3595 w 3598"/>
              <a:gd name="T25" fmla="*/ 2753 h 3822"/>
              <a:gd name="T26" fmla="*/ 3595 w 3598"/>
              <a:gd name="T27" fmla="*/ 2820 h 3822"/>
              <a:gd name="T28" fmla="*/ 2243 w 3598"/>
              <a:gd name="T29" fmla="*/ 2270 h 3822"/>
              <a:gd name="T30" fmla="*/ 2245 w 3598"/>
              <a:gd name="T31" fmla="*/ 2321 h 3822"/>
              <a:gd name="T32" fmla="*/ 2250 w 3598"/>
              <a:gd name="T33" fmla="*/ 2414 h 3822"/>
              <a:gd name="T34" fmla="*/ 2254 w 3598"/>
              <a:gd name="T35" fmla="*/ 2527 h 3822"/>
              <a:gd name="T36" fmla="*/ 2255 w 3598"/>
              <a:gd name="T37" fmla="*/ 2638 h 3822"/>
              <a:gd name="T38" fmla="*/ 2251 w 3598"/>
              <a:gd name="T39" fmla="*/ 2722 h 3822"/>
              <a:gd name="T40" fmla="*/ 2002 w 3598"/>
              <a:gd name="T41" fmla="*/ 2553 h 3822"/>
              <a:gd name="T42" fmla="*/ 1987 w 3598"/>
              <a:gd name="T43" fmla="*/ 2649 h 3822"/>
              <a:gd name="T44" fmla="*/ 1965 w 3598"/>
              <a:gd name="T45" fmla="*/ 2771 h 3822"/>
              <a:gd name="T46" fmla="*/ 1942 w 3598"/>
              <a:gd name="T47" fmla="*/ 2906 h 3822"/>
              <a:gd name="T48" fmla="*/ 1918 w 3598"/>
              <a:gd name="T49" fmla="*/ 3034 h 3822"/>
              <a:gd name="T50" fmla="*/ 1900 w 3598"/>
              <a:gd name="T51" fmla="*/ 3139 h 3822"/>
              <a:gd name="T52" fmla="*/ 1887 w 3598"/>
              <a:gd name="T53" fmla="*/ 3206 h 3822"/>
              <a:gd name="T54" fmla="*/ 2259 w 3598"/>
              <a:gd name="T55" fmla="*/ 3598 h 3822"/>
              <a:gd name="T56" fmla="*/ 1870 w 3598"/>
              <a:gd name="T57" fmla="*/ 3597 h 3822"/>
              <a:gd name="T58" fmla="*/ 1864 w 3598"/>
              <a:gd name="T59" fmla="*/ 3622 h 3822"/>
              <a:gd name="T60" fmla="*/ 1849 w 3598"/>
              <a:gd name="T61" fmla="*/ 3683 h 3822"/>
              <a:gd name="T62" fmla="*/ 1829 w 3598"/>
              <a:gd name="T63" fmla="*/ 3753 h 3822"/>
              <a:gd name="T64" fmla="*/ 1808 w 3598"/>
              <a:gd name="T65" fmla="*/ 3808 h 3822"/>
              <a:gd name="T66" fmla="*/ 1802 w 3598"/>
              <a:gd name="T67" fmla="*/ 3822 h 3822"/>
              <a:gd name="T68" fmla="*/ 1797 w 3598"/>
              <a:gd name="T69" fmla="*/ 3822 h 3822"/>
              <a:gd name="T70" fmla="*/ 1795 w 3598"/>
              <a:gd name="T71" fmla="*/ 3817 h 3822"/>
              <a:gd name="T72" fmla="*/ 1775 w 3598"/>
              <a:gd name="T73" fmla="*/ 3774 h 3822"/>
              <a:gd name="T74" fmla="*/ 1754 w 3598"/>
              <a:gd name="T75" fmla="*/ 3708 h 3822"/>
              <a:gd name="T76" fmla="*/ 1737 w 3598"/>
              <a:gd name="T77" fmla="*/ 3640 h 3822"/>
              <a:gd name="T78" fmla="*/ 1728 w 3598"/>
              <a:gd name="T79" fmla="*/ 3599 h 3822"/>
              <a:gd name="T80" fmla="*/ 1334 w 3598"/>
              <a:gd name="T81" fmla="*/ 3715 h 3822"/>
              <a:gd name="T82" fmla="*/ 1595 w 3598"/>
              <a:gd name="T83" fmla="*/ 2553 h 3822"/>
              <a:gd name="T84" fmla="*/ 1349 w 3598"/>
              <a:gd name="T85" fmla="*/ 2741 h 3822"/>
              <a:gd name="T86" fmla="*/ 1343 w 3598"/>
              <a:gd name="T87" fmla="*/ 2670 h 3822"/>
              <a:gd name="T88" fmla="*/ 1343 w 3598"/>
              <a:gd name="T89" fmla="*/ 2566 h 3822"/>
              <a:gd name="T90" fmla="*/ 1347 w 3598"/>
              <a:gd name="T91" fmla="*/ 2450 h 3822"/>
              <a:gd name="T92" fmla="*/ 1350 w 3598"/>
              <a:gd name="T93" fmla="*/ 2348 h 3822"/>
              <a:gd name="T94" fmla="*/ 1353 w 3598"/>
              <a:gd name="T95" fmla="*/ 2280 h 3822"/>
              <a:gd name="T96" fmla="*/ 7 w 3598"/>
              <a:gd name="T97" fmla="*/ 2861 h 3822"/>
              <a:gd name="T98" fmla="*/ 1 w 3598"/>
              <a:gd name="T99" fmla="*/ 2753 h 3822"/>
              <a:gd name="T100" fmla="*/ 22 w 3598"/>
              <a:gd name="T101" fmla="*/ 2677 h 3822"/>
              <a:gd name="T102" fmla="*/ 56 w 3598"/>
              <a:gd name="T103" fmla="*/ 2631 h 3822"/>
              <a:gd name="T104" fmla="*/ 86 w 3598"/>
              <a:gd name="T105" fmla="*/ 2607 h 3822"/>
              <a:gd name="T106" fmla="*/ 100 w 3598"/>
              <a:gd name="T107" fmla="*/ 2601 h 3822"/>
              <a:gd name="T108" fmla="*/ 1595 w 3598"/>
              <a:gd name="T109" fmla="*/ 1102 h 3822"/>
              <a:gd name="T110" fmla="*/ 1721 w 3598"/>
              <a:gd name="T111" fmla="*/ 443 h 3822"/>
              <a:gd name="T112" fmla="*/ 1737 w 3598"/>
              <a:gd name="T113" fmla="*/ 261 h 3822"/>
              <a:gd name="T114" fmla="*/ 1757 w 3598"/>
              <a:gd name="T115" fmla="*/ 136 h 3822"/>
              <a:gd name="T116" fmla="*/ 1776 w 3598"/>
              <a:gd name="T117" fmla="*/ 59 h 3822"/>
              <a:gd name="T118" fmla="*/ 1791 w 3598"/>
              <a:gd name="T119" fmla="*/ 18 h 3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98" h="3822">
                <a:moveTo>
                  <a:pt x="1795" y="0"/>
                </a:moveTo>
                <a:lnTo>
                  <a:pt x="1795" y="0"/>
                </a:lnTo>
                <a:lnTo>
                  <a:pt x="1797" y="3"/>
                </a:lnTo>
                <a:lnTo>
                  <a:pt x="1799" y="5"/>
                </a:lnTo>
                <a:lnTo>
                  <a:pt x="1800" y="3"/>
                </a:lnTo>
                <a:lnTo>
                  <a:pt x="1801" y="0"/>
                </a:lnTo>
                <a:lnTo>
                  <a:pt x="1802" y="0"/>
                </a:lnTo>
                <a:lnTo>
                  <a:pt x="1802" y="11"/>
                </a:lnTo>
                <a:lnTo>
                  <a:pt x="1806" y="18"/>
                </a:lnTo>
                <a:lnTo>
                  <a:pt x="1810" y="28"/>
                </a:lnTo>
                <a:lnTo>
                  <a:pt x="1816" y="42"/>
                </a:lnTo>
                <a:lnTo>
                  <a:pt x="1822" y="59"/>
                </a:lnTo>
                <a:lnTo>
                  <a:pt x="1828" y="80"/>
                </a:lnTo>
                <a:lnTo>
                  <a:pt x="1834" y="105"/>
                </a:lnTo>
                <a:lnTo>
                  <a:pt x="1841" y="136"/>
                </a:lnTo>
                <a:lnTo>
                  <a:pt x="1846" y="172"/>
                </a:lnTo>
                <a:lnTo>
                  <a:pt x="1853" y="213"/>
                </a:lnTo>
                <a:lnTo>
                  <a:pt x="1859" y="261"/>
                </a:lnTo>
                <a:lnTo>
                  <a:pt x="1865" y="314"/>
                </a:lnTo>
                <a:lnTo>
                  <a:pt x="1871" y="375"/>
                </a:lnTo>
                <a:lnTo>
                  <a:pt x="1875" y="443"/>
                </a:lnTo>
                <a:lnTo>
                  <a:pt x="1880" y="517"/>
                </a:lnTo>
                <a:lnTo>
                  <a:pt x="1893" y="743"/>
                </a:lnTo>
                <a:lnTo>
                  <a:pt x="2002" y="1102"/>
                </a:lnTo>
                <a:lnTo>
                  <a:pt x="2125" y="1375"/>
                </a:lnTo>
                <a:lnTo>
                  <a:pt x="2387" y="1826"/>
                </a:lnTo>
                <a:lnTo>
                  <a:pt x="3497" y="2601"/>
                </a:lnTo>
                <a:lnTo>
                  <a:pt x="3499" y="2601"/>
                </a:lnTo>
                <a:lnTo>
                  <a:pt x="3504" y="2603"/>
                </a:lnTo>
                <a:lnTo>
                  <a:pt x="3511" y="2607"/>
                </a:lnTo>
                <a:lnTo>
                  <a:pt x="3520" y="2613"/>
                </a:lnTo>
                <a:lnTo>
                  <a:pt x="3530" y="2621"/>
                </a:lnTo>
                <a:lnTo>
                  <a:pt x="3542" y="2631"/>
                </a:lnTo>
                <a:lnTo>
                  <a:pt x="3554" y="2644"/>
                </a:lnTo>
                <a:lnTo>
                  <a:pt x="3564" y="2659"/>
                </a:lnTo>
                <a:lnTo>
                  <a:pt x="3575" y="2677"/>
                </a:lnTo>
                <a:lnTo>
                  <a:pt x="3584" y="2699"/>
                </a:lnTo>
                <a:lnTo>
                  <a:pt x="3591" y="2724"/>
                </a:lnTo>
                <a:lnTo>
                  <a:pt x="3595" y="2753"/>
                </a:lnTo>
                <a:lnTo>
                  <a:pt x="3598" y="2784"/>
                </a:lnTo>
                <a:lnTo>
                  <a:pt x="3598" y="2784"/>
                </a:lnTo>
                <a:lnTo>
                  <a:pt x="3595" y="2820"/>
                </a:lnTo>
                <a:lnTo>
                  <a:pt x="3590" y="2861"/>
                </a:lnTo>
                <a:lnTo>
                  <a:pt x="2242" y="2265"/>
                </a:lnTo>
                <a:lnTo>
                  <a:pt x="2243" y="2270"/>
                </a:lnTo>
                <a:lnTo>
                  <a:pt x="2243" y="2280"/>
                </a:lnTo>
                <a:lnTo>
                  <a:pt x="2244" y="2298"/>
                </a:lnTo>
                <a:lnTo>
                  <a:pt x="2245" y="2321"/>
                </a:lnTo>
                <a:lnTo>
                  <a:pt x="2247" y="2348"/>
                </a:lnTo>
                <a:lnTo>
                  <a:pt x="2248" y="2379"/>
                </a:lnTo>
                <a:lnTo>
                  <a:pt x="2250" y="2414"/>
                </a:lnTo>
                <a:lnTo>
                  <a:pt x="2251" y="2450"/>
                </a:lnTo>
                <a:lnTo>
                  <a:pt x="2252" y="2489"/>
                </a:lnTo>
                <a:lnTo>
                  <a:pt x="2254" y="2527"/>
                </a:lnTo>
                <a:lnTo>
                  <a:pt x="2255" y="2566"/>
                </a:lnTo>
                <a:lnTo>
                  <a:pt x="2255" y="2603"/>
                </a:lnTo>
                <a:lnTo>
                  <a:pt x="2255" y="2638"/>
                </a:lnTo>
                <a:lnTo>
                  <a:pt x="2254" y="2670"/>
                </a:lnTo>
                <a:lnTo>
                  <a:pt x="2252" y="2699"/>
                </a:lnTo>
                <a:lnTo>
                  <a:pt x="2251" y="2722"/>
                </a:lnTo>
                <a:lnTo>
                  <a:pt x="2249" y="2741"/>
                </a:lnTo>
                <a:lnTo>
                  <a:pt x="2018" y="2741"/>
                </a:lnTo>
                <a:lnTo>
                  <a:pt x="2002" y="2553"/>
                </a:lnTo>
                <a:lnTo>
                  <a:pt x="1997" y="2581"/>
                </a:lnTo>
                <a:lnTo>
                  <a:pt x="1993" y="2613"/>
                </a:lnTo>
                <a:lnTo>
                  <a:pt x="1987" y="2649"/>
                </a:lnTo>
                <a:lnTo>
                  <a:pt x="1980" y="2687"/>
                </a:lnTo>
                <a:lnTo>
                  <a:pt x="1973" y="2728"/>
                </a:lnTo>
                <a:lnTo>
                  <a:pt x="1965" y="2771"/>
                </a:lnTo>
                <a:lnTo>
                  <a:pt x="1958" y="2816"/>
                </a:lnTo>
                <a:lnTo>
                  <a:pt x="1950" y="2861"/>
                </a:lnTo>
                <a:lnTo>
                  <a:pt x="1942" y="2906"/>
                </a:lnTo>
                <a:lnTo>
                  <a:pt x="1933" y="2950"/>
                </a:lnTo>
                <a:lnTo>
                  <a:pt x="1925" y="2993"/>
                </a:lnTo>
                <a:lnTo>
                  <a:pt x="1918" y="3034"/>
                </a:lnTo>
                <a:lnTo>
                  <a:pt x="1911" y="3073"/>
                </a:lnTo>
                <a:lnTo>
                  <a:pt x="1904" y="3108"/>
                </a:lnTo>
                <a:lnTo>
                  <a:pt x="1900" y="3139"/>
                </a:lnTo>
                <a:lnTo>
                  <a:pt x="1894" y="3166"/>
                </a:lnTo>
                <a:lnTo>
                  <a:pt x="1890" y="3189"/>
                </a:lnTo>
                <a:lnTo>
                  <a:pt x="1887" y="3206"/>
                </a:lnTo>
                <a:lnTo>
                  <a:pt x="1885" y="3216"/>
                </a:lnTo>
                <a:lnTo>
                  <a:pt x="1885" y="3220"/>
                </a:lnTo>
                <a:lnTo>
                  <a:pt x="2259" y="3598"/>
                </a:lnTo>
                <a:lnTo>
                  <a:pt x="2263" y="3715"/>
                </a:lnTo>
                <a:lnTo>
                  <a:pt x="2233" y="3741"/>
                </a:lnTo>
                <a:lnTo>
                  <a:pt x="1870" y="3597"/>
                </a:lnTo>
                <a:lnTo>
                  <a:pt x="1868" y="3599"/>
                </a:lnTo>
                <a:lnTo>
                  <a:pt x="1866" y="3608"/>
                </a:lnTo>
                <a:lnTo>
                  <a:pt x="1864" y="3622"/>
                </a:lnTo>
                <a:lnTo>
                  <a:pt x="1859" y="3640"/>
                </a:lnTo>
                <a:lnTo>
                  <a:pt x="1855" y="3661"/>
                </a:lnTo>
                <a:lnTo>
                  <a:pt x="1849" y="3683"/>
                </a:lnTo>
                <a:lnTo>
                  <a:pt x="1843" y="3708"/>
                </a:lnTo>
                <a:lnTo>
                  <a:pt x="1836" y="3731"/>
                </a:lnTo>
                <a:lnTo>
                  <a:pt x="1829" y="3753"/>
                </a:lnTo>
                <a:lnTo>
                  <a:pt x="1822" y="3774"/>
                </a:lnTo>
                <a:lnTo>
                  <a:pt x="1815" y="3793"/>
                </a:lnTo>
                <a:lnTo>
                  <a:pt x="1808" y="3808"/>
                </a:lnTo>
                <a:lnTo>
                  <a:pt x="1802" y="3817"/>
                </a:lnTo>
                <a:lnTo>
                  <a:pt x="1802" y="3822"/>
                </a:lnTo>
                <a:lnTo>
                  <a:pt x="1802" y="3822"/>
                </a:lnTo>
                <a:lnTo>
                  <a:pt x="1800" y="3822"/>
                </a:lnTo>
                <a:lnTo>
                  <a:pt x="1799" y="3821"/>
                </a:lnTo>
                <a:lnTo>
                  <a:pt x="1797" y="3822"/>
                </a:lnTo>
                <a:lnTo>
                  <a:pt x="1795" y="3822"/>
                </a:lnTo>
                <a:lnTo>
                  <a:pt x="1795" y="3822"/>
                </a:lnTo>
                <a:lnTo>
                  <a:pt x="1795" y="3817"/>
                </a:lnTo>
                <a:lnTo>
                  <a:pt x="1788" y="3808"/>
                </a:lnTo>
                <a:lnTo>
                  <a:pt x="1781" y="3793"/>
                </a:lnTo>
                <a:lnTo>
                  <a:pt x="1775" y="3774"/>
                </a:lnTo>
                <a:lnTo>
                  <a:pt x="1768" y="3753"/>
                </a:lnTo>
                <a:lnTo>
                  <a:pt x="1761" y="3731"/>
                </a:lnTo>
                <a:lnTo>
                  <a:pt x="1754" y="3708"/>
                </a:lnTo>
                <a:lnTo>
                  <a:pt x="1748" y="3683"/>
                </a:lnTo>
                <a:lnTo>
                  <a:pt x="1742" y="3661"/>
                </a:lnTo>
                <a:lnTo>
                  <a:pt x="1737" y="3640"/>
                </a:lnTo>
                <a:lnTo>
                  <a:pt x="1734" y="3622"/>
                </a:lnTo>
                <a:lnTo>
                  <a:pt x="1730" y="3608"/>
                </a:lnTo>
                <a:lnTo>
                  <a:pt x="1728" y="3599"/>
                </a:lnTo>
                <a:lnTo>
                  <a:pt x="1728" y="3597"/>
                </a:lnTo>
                <a:lnTo>
                  <a:pt x="1365" y="3741"/>
                </a:lnTo>
                <a:lnTo>
                  <a:pt x="1334" y="3715"/>
                </a:lnTo>
                <a:lnTo>
                  <a:pt x="1338" y="3598"/>
                </a:lnTo>
                <a:lnTo>
                  <a:pt x="1713" y="3220"/>
                </a:lnTo>
                <a:lnTo>
                  <a:pt x="1595" y="2553"/>
                </a:lnTo>
                <a:lnTo>
                  <a:pt x="1594" y="2566"/>
                </a:lnTo>
                <a:lnTo>
                  <a:pt x="1578" y="2741"/>
                </a:lnTo>
                <a:lnTo>
                  <a:pt x="1349" y="2741"/>
                </a:lnTo>
                <a:lnTo>
                  <a:pt x="1345" y="2722"/>
                </a:lnTo>
                <a:lnTo>
                  <a:pt x="1344" y="2699"/>
                </a:lnTo>
                <a:lnTo>
                  <a:pt x="1343" y="2670"/>
                </a:lnTo>
                <a:lnTo>
                  <a:pt x="1343" y="2638"/>
                </a:lnTo>
                <a:lnTo>
                  <a:pt x="1343" y="2603"/>
                </a:lnTo>
                <a:lnTo>
                  <a:pt x="1343" y="2566"/>
                </a:lnTo>
                <a:lnTo>
                  <a:pt x="1344" y="2527"/>
                </a:lnTo>
                <a:lnTo>
                  <a:pt x="1344" y="2489"/>
                </a:lnTo>
                <a:lnTo>
                  <a:pt x="1347" y="2450"/>
                </a:lnTo>
                <a:lnTo>
                  <a:pt x="1348" y="2414"/>
                </a:lnTo>
                <a:lnTo>
                  <a:pt x="1349" y="2379"/>
                </a:lnTo>
                <a:lnTo>
                  <a:pt x="1350" y="2348"/>
                </a:lnTo>
                <a:lnTo>
                  <a:pt x="1351" y="2321"/>
                </a:lnTo>
                <a:lnTo>
                  <a:pt x="1352" y="2298"/>
                </a:lnTo>
                <a:lnTo>
                  <a:pt x="1353" y="2280"/>
                </a:lnTo>
                <a:lnTo>
                  <a:pt x="1355" y="2270"/>
                </a:lnTo>
                <a:lnTo>
                  <a:pt x="1355" y="2265"/>
                </a:lnTo>
                <a:lnTo>
                  <a:pt x="7" y="2861"/>
                </a:lnTo>
                <a:lnTo>
                  <a:pt x="1" y="2820"/>
                </a:lnTo>
                <a:lnTo>
                  <a:pt x="0" y="2784"/>
                </a:lnTo>
                <a:lnTo>
                  <a:pt x="1" y="2753"/>
                </a:lnTo>
                <a:lnTo>
                  <a:pt x="6" y="2724"/>
                </a:lnTo>
                <a:lnTo>
                  <a:pt x="13" y="2699"/>
                </a:lnTo>
                <a:lnTo>
                  <a:pt x="22" y="2677"/>
                </a:lnTo>
                <a:lnTo>
                  <a:pt x="32" y="2659"/>
                </a:lnTo>
                <a:lnTo>
                  <a:pt x="44" y="2644"/>
                </a:lnTo>
                <a:lnTo>
                  <a:pt x="56" y="2631"/>
                </a:lnTo>
                <a:lnTo>
                  <a:pt x="67" y="2621"/>
                </a:lnTo>
                <a:lnTo>
                  <a:pt x="78" y="2613"/>
                </a:lnTo>
                <a:lnTo>
                  <a:pt x="86" y="2607"/>
                </a:lnTo>
                <a:lnTo>
                  <a:pt x="94" y="2603"/>
                </a:lnTo>
                <a:lnTo>
                  <a:pt x="99" y="2601"/>
                </a:lnTo>
                <a:lnTo>
                  <a:pt x="100" y="2601"/>
                </a:lnTo>
                <a:lnTo>
                  <a:pt x="1211" y="1826"/>
                </a:lnTo>
                <a:lnTo>
                  <a:pt x="1472" y="1375"/>
                </a:lnTo>
                <a:lnTo>
                  <a:pt x="1595" y="1102"/>
                </a:lnTo>
                <a:lnTo>
                  <a:pt x="1704" y="743"/>
                </a:lnTo>
                <a:lnTo>
                  <a:pt x="1717" y="517"/>
                </a:lnTo>
                <a:lnTo>
                  <a:pt x="1721" y="443"/>
                </a:lnTo>
                <a:lnTo>
                  <a:pt x="1726" y="375"/>
                </a:lnTo>
                <a:lnTo>
                  <a:pt x="1732" y="314"/>
                </a:lnTo>
                <a:lnTo>
                  <a:pt x="1737" y="261"/>
                </a:lnTo>
                <a:lnTo>
                  <a:pt x="1744" y="213"/>
                </a:lnTo>
                <a:lnTo>
                  <a:pt x="1750" y="172"/>
                </a:lnTo>
                <a:lnTo>
                  <a:pt x="1757" y="136"/>
                </a:lnTo>
                <a:lnTo>
                  <a:pt x="1763" y="105"/>
                </a:lnTo>
                <a:lnTo>
                  <a:pt x="1770" y="80"/>
                </a:lnTo>
                <a:lnTo>
                  <a:pt x="1776" y="59"/>
                </a:lnTo>
                <a:lnTo>
                  <a:pt x="1781" y="42"/>
                </a:lnTo>
                <a:lnTo>
                  <a:pt x="1786" y="28"/>
                </a:lnTo>
                <a:lnTo>
                  <a:pt x="1791" y="18"/>
                </a:lnTo>
                <a:lnTo>
                  <a:pt x="1795" y="11"/>
                </a:lnTo>
                <a:lnTo>
                  <a:pt x="1795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51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SJ 10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35462"/>
            <a:ext cx="9215968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22"/>
          <p:cNvCxnSpPr>
            <a:cxnSpLocks noChangeShapeType="1"/>
          </p:cNvCxnSpPr>
          <p:nvPr userDrawn="1"/>
        </p:nvCxnSpPr>
        <p:spPr bwMode="auto">
          <a:xfrm>
            <a:off x="5543550" y="4373563"/>
            <a:ext cx="3213100" cy="0"/>
          </a:xfrm>
          <a:prstGeom prst="line">
            <a:avLst/>
          </a:prstGeom>
          <a:noFill/>
          <a:ln w="12700" algn="ctr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529064" y="2276872"/>
            <a:ext cx="3600400" cy="1887587"/>
          </a:xfrm>
          <a:noFill/>
        </p:spPr>
        <p:txBody>
          <a:bodyPr anchor="ctr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5" name="Freeform 11"/>
          <p:cNvSpPr>
            <a:spLocks/>
          </p:cNvSpPr>
          <p:nvPr userDrawn="1"/>
        </p:nvSpPr>
        <p:spPr bwMode="auto">
          <a:xfrm rot="5400000">
            <a:off x="8713190" y="4038905"/>
            <a:ext cx="445694" cy="669317"/>
          </a:xfrm>
          <a:custGeom>
            <a:avLst/>
            <a:gdLst>
              <a:gd name="T0" fmla="*/ 1148 w 2296"/>
              <a:gd name="T1" fmla="*/ 245 h 3447"/>
              <a:gd name="T2" fmla="*/ 1199 w 2296"/>
              <a:gd name="T3" fmla="*/ 363 h 3447"/>
              <a:gd name="T4" fmla="*/ 1233 w 2296"/>
              <a:gd name="T5" fmla="*/ 495 h 3447"/>
              <a:gd name="T6" fmla="*/ 1251 w 2296"/>
              <a:gd name="T7" fmla="*/ 595 h 3447"/>
              <a:gd name="T8" fmla="*/ 1260 w 2296"/>
              <a:gd name="T9" fmla="*/ 683 h 3447"/>
              <a:gd name="T10" fmla="*/ 1270 w 2296"/>
              <a:gd name="T11" fmla="*/ 812 h 3447"/>
              <a:gd name="T12" fmla="*/ 1281 w 2296"/>
              <a:gd name="T13" fmla="*/ 965 h 3447"/>
              <a:gd name="T14" fmla="*/ 1291 w 2296"/>
              <a:gd name="T15" fmla="*/ 1124 h 3447"/>
              <a:gd name="T16" fmla="*/ 1635 w 2296"/>
              <a:gd name="T17" fmla="*/ 1830 h 3447"/>
              <a:gd name="T18" fmla="*/ 2170 w 2296"/>
              <a:gd name="T19" fmla="*/ 2790 h 3447"/>
              <a:gd name="T20" fmla="*/ 1774 w 2296"/>
              <a:gd name="T21" fmla="*/ 2863 h 3447"/>
              <a:gd name="T22" fmla="*/ 1561 w 2296"/>
              <a:gd name="T23" fmla="*/ 3349 h 3447"/>
              <a:gd name="T24" fmla="*/ 1441 w 2296"/>
              <a:gd name="T25" fmla="*/ 3260 h 3447"/>
              <a:gd name="T26" fmla="*/ 1319 w 2296"/>
              <a:gd name="T27" fmla="*/ 3250 h 3447"/>
              <a:gd name="T28" fmla="*/ 1302 w 2296"/>
              <a:gd name="T29" fmla="*/ 3212 h 3447"/>
              <a:gd name="T30" fmla="*/ 1286 w 2296"/>
              <a:gd name="T31" fmla="*/ 3174 h 3447"/>
              <a:gd name="T32" fmla="*/ 1283 w 2296"/>
              <a:gd name="T33" fmla="*/ 3156 h 3447"/>
              <a:gd name="T34" fmla="*/ 1277 w 2296"/>
              <a:gd name="T35" fmla="*/ 3118 h 3447"/>
              <a:gd name="T36" fmla="*/ 1266 w 2296"/>
              <a:gd name="T37" fmla="*/ 3065 h 3447"/>
              <a:gd name="T38" fmla="*/ 1257 w 2296"/>
              <a:gd name="T39" fmla="*/ 3021 h 3447"/>
              <a:gd name="T40" fmla="*/ 1243 w 2296"/>
              <a:gd name="T41" fmla="*/ 3106 h 3447"/>
              <a:gd name="T42" fmla="*/ 1226 w 2296"/>
              <a:gd name="T43" fmla="*/ 3240 h 3447"/>
              <a:gd name="T44" fmla="*/ 1194 w 2296"/>
              <a:gd name="T45" fmla="*/ 3366 h 3447"/>
              <a:gd name="T46" fmla="*/ 1148 w 2296"/>
              <a:gd name="T47" fmla="*/ 3447 h 3447"/>
              <a:gd name="T48" fmla="*/ 1115 w 2296"/>
              <a:gd name="T49" fmla="*/ 3398 h 3447"/>
              <a:gd name="T50" fmla="*/ 1081 w 2296"/>
              <a:gd name="T51" fmla="*/ 3295 h 3447"/>
              <a:gd name="T52" fmla="*/ 1053 w 2296"/>
              <a:gd name="T53" fmla="*/ 3106 h 3447"/>
              <a:gd name="T54" fmla="*/ 1040 w 2296"/>
              <a:gd name="T55" fmla="*/ 3012 h 3447"/>
              <a:gd name="T56" fmla="*/ 1034 w 2296"/>
              <a:gd name="T57" fmla="*/ 3047 h 3447"/>
              <a:gd name="T58" fmla="*/ 1022 w 2296"/>
              <a:gd name="T59" fmla="*/ 3101 h 3447"/>
              <a:gd name="T60" fmla="*/ 1014 w 2296"/>
              <a:gd name="T61" fmla="*/ 3147 h 3447"/>
              <a:gd name="T62" fmla="*/ 1013 w 2296"/>
              <a:gd name="T63" fmla="*/ 3165 h 3447"/>
              <a:gd name="T64" fmla="*/ 1000 w 2296"/>
              <a:gd name="T65" fmla="*/ 3199 h 3447"/>
              <a:gd name="T66" fmla="*/ 981 w 2296"/>
              <a:gd name="T67" fmla="*/ 3240 h 3447"/>
              <a:gd name="T68" fmla="*/ 973 w 2296"/>
              <a:gd name="T69" fmla="*/ 3260 h 3447"/>
              <a:gd name="T70" fmla="*/ 828 w 2296"/>
              <a:gd name="T71" fmla="*/ 3030 h 3447"/>
              <a:gd name="T72" fmla="*/ 314 w 2296"/>
              <a:gd name="T73" fmla="*/ 3106 h 3447"/>
              <a:gd name="T74" fmla="*/ 353 w 2296"/>
              <a:gd name="T75" fmla="*/ 2822 h 3447"/>
              <a:gd name="T76" fmla="*/ 0 w 2296"/>
              <a:gd name="T77" fmla="*/ 2503 h 3447"/>
              <a:gd name="T78" fmla="*/ 1000 w 2296"/>
              <a:gd name="T79" fmla="*/ 1175 h 3447"/>
              <a:gd name="T80" fmla="*/ 1011 w 2296"/>
              <a:gd name="T81" fmla="*/ 1018 h 3447"/>
              <a:gd name="T82" fmla="*/ 1021 w 2296"/>
              <a:gd name="T83" fmla="*/ 861 h 3447"/>
              <a:gd name="T84" fmla="*/ 1032 w 2296"/>
              <a:gd name="T85" fmla="*/ 722 h 3447"/>
              <a:gd name="T86" fmla="*/ 1041 w 2296"/>
              <a:gd name="T87" fmla="*/ 619 h 3447"/>
              <a:gd name="T88" fmla="*/ 1054 w 2296"/>
              <a:gd name="T89" fmla="*/ 538 h 3447"/>
              <a:gd name="T90" fmla="*/ 1083 w 2296"/>
              <a:gd name="T91" fmla="*/ 407 h 3447"/>
              <a:gd name="T92" fmla="*/ 1128 w 2296"/>
              <a:gd name="T93" fmla="*/ 281 h 3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296" h="3447">
                <a:moveTo>
                  <a:pt x="1148" y="0"/>
                </a:moveTo>
                <a:lnTo>
                  <a:pt x="1148" y="0"/>
                </a:lnTo>
                <a:lnTo>
                  <a:pt x="1148" y="245"/>
                </a:lnTo>
                <a:lnTo>
                  <a:pt x="1168" y="281"/>
                </a:lnTo>
                <a:lnTo>
                  <a:pt x="1184" y="321"/>
                </a:lnTo>
                <a:lnTo>
                  <a:pt x="1199" y="363"/>
                </a:lnTo>
                <a:lnTo>
                  <a:pt x="1213" y="407"/>
                </a:lnTo>
                <a:lnTo>
                  <a:pt x="1223" y="451"/>
                </a:lnTo>
                <a:lnTo>
                  <a:pt x="1233" y="495"/>
                </a:lnTo>
                <a:lnTo>
                  <a:pt x="1242" y="538"/>
                </a:lnTo>
                <a:lnTo>
                  <a:pt x="1249" y="579"/>
                </a:lnTo>
                <a:lnTo>
                  <a:pt x="1251" y="595"/>
                </a:lnTo>
                <a:lnTo>
                  <a:pt x="1255" y="619"/>
                </a:lnTo>
                <a:lnTo>
                  <a:pt x="1257" y="649"/>
                </a:lnTo>
                <a:lnTo>
                  <a:pt x="1260" y="683"/>
                </a:lnTo>
                <a:lnTo>
                  <a:pt x="1264" y="722"/>
                </a:lnTo>
                <a:lnTo>
                  <a:pt x="1267" y="766"/>
                </a:lnTo>
                <a:lnTo>
                  <a:pt x="1270" y="812"/>
                </a:lnTo>
                <a:lnTo>
                  <a:pt x="1275" y="861"/>
                </a:lnTo>
                <a:lnTo>
                  <a:pt x="1278" y="913"/>
                </a:lnTo>
                <a:lnTo>
                  <a:pt x="1281" y="965"/>
                </a:lnTo>
                <a:lnTo>
                  <a:pt x="1285" y="1018"/>
                </a:lnTo>
                <a:lnTo>
                  <a:pt x="1288" y="1072"/>
                </a:lnTo>
                <a:lnTo>
                  <a:pt x="1291" y="1124"/>
                </a:lnTo>
                <a:lnTo>
                  <a:pt x="1295" y="1175"/>
                </a:lnTo>
                <a:lnTo>
                  <a:pt x="1556" y="1463"/>
                </a:lnTo>
                <a:lnTo>
                  <a:pt x="1635" y="1830"/>
                </a:lnTo>
                <a:lnTo>
                  <a:pt x="2296" y="2503"/>
                </a:lnTo>
                <a:lnTo>
                  <a:pt x="2296" y="2700"/>
                </a:lnTo>
                <a:lnTo>
                  <a:pt x="2170" y="2790"/>
                </a:lnTo>
                <a:lnTo>
                  <a:pt x="1943" y="2822"/>
                </a:lnTo>
                <a:lnTo>
                  <a:pt x="1776" y="2861"/>
                </a:lnTo>
                <a:lnTo>
                  <a:pt x="1774" y="2863"/>
                </a:lnTo>
                <a:lnTo>
                  <a:pt x="1981" y="3106"/>
                </a:lnTo>
                <a:lnTo>
                  <a:pt x="1943" y="3248"/>
                </a:lnTo>
                <a:lnTo>
                  <a:pt x="1561" y="3349"/>
                </a:lnTo>
                <a:lnTo>
                  <a:pt x="1467" y="3030"/>
                </a:lnTo>
                <a:lnTo>
                  <a:pt x="1467" y="3150"/>
                </a:lnTo>
                <a:lnTo>
                  <a:pt x="1441" y="3260"/>
                </a:lnTo>
                <a:lnTo>
                  <a:pt x="1323" y="3260"/>
                </a:lnTo>
                <a:lnTo>
                  <a:pt x="1322" y="3256"/>
                </a:lnTo>
                <a:lnTo>
                  <a:pt x="1319" y="3250"/>
                </a:lnTo>
                <a:lnTo>
                  <a:pt x="1314" y="3240"/>
                </a:lnTo>
                <a:lnTo>
                  <a:pt x="1308" y="3227"/>
                </a:lnTo>
                <a:lnTo>
                  <a:pt x="1302" y="3212"/>
                </a:lnTo>
                <a:lnTo>
                  <a:pt x="1295" y="3199"/>
                </a:lnTo>
                <a:lnTo>
                  <a:pt x="1290" y="3185"/>
                </a:lnTo>
                <a:lnTo>
                  <a:pt x="1286" y="3174"/>
                </a:lnTo>
                <a:lnTo>
                  <a:pt x="1283" y="3165"/>
                </a:lnTo>
                <a:lnTo>
                  <a:pt x="1283" y="3161"/>
                </a:lnTo>
                <a:lnTo>
                  <a:pt x="1283" y="3156"/>
                </a:lnTo>
                <a:lnTo>
                  <a:pt x="1281" y="3147"/>
                </a:lnTo>
                <a:lnTo>
                  <a:pt x="1279" y="3134"/>
                </a:lnTo>
                <a:lnTo>
                  <a:pt x="1277" y="3118"/>
                </a:lnTo>
                <a:lnTo>
                  <a:pt x="1273" y="3101"/>
                </a:lnTo>
                <a:lnTo>
                  <a:pt x="1269" y="3083"/>
                </a:lnTo>
                <a:lnTo>
                  <a:pt x="1266" y="3065"/>
                </a:lnTo>
                <a:lnTo>
                  <a:pt x="1262" y="3047"/>
                </a:lnTo>
                <a:lnTo>
                  <a:pt x="1259" y="3032"/>
                </a:lnTo>
                <a:lnTo>
                  <a:pt x="1257" y="3021"/>
                </a:lnTo>
                <a:lnTo>
                  <a:pt x="1255" y="3012"/>
                </a:lnTo>
                <a:lnTo>
                  <a:pt x="1255" y="3009"/>
                </a:lnTo>
                <a:lnTo>
                  <a:pt x="1243" y="3106"/>
                </a:lnTo>
                <a:lnTo>
                  <a:pt x="1240" y="3140"/>
                </a:lnTo>
                <a:lnTo>
                  <a:pt x="1234" y="3190"/>
                </a:lnTo>
                <a:lnTo>
                  <a:pt x="1226" y="3240"/>
                </a:lnTo>
                <a:lnTo>
                  <a:pt x="1217" y="3287"/>
                </a:lnTo>
                <a:lnTo>
                  <a:pt x="1205" y="3330"/>
                </a:lnTo>
                <a:lnTo>
                  <a:pt x="1194" y="3366"/>
                </a:lnTo>
                <a:lnTo>
                  <a:pt x="1180" y="3398"/>
                </a:lnTo>
                <a:lnTo>
                  <a:pt x="1166" y="3425"/>
                </a:lnTo>
                <a:lnTo>
                  <a:pt x="1148" y="3447"/>
                </a:lnTo>
                <a:lnTo>
                  <a:pt x="1148" y="3447"/>
                </a:lnTo>
                <a:lnTo>
                  <a:pt x="1130" y="3425"/>
                </a:lnTo>
                <a:lnTo>
                  <a:pt x="1115" y="3398"/>
                </a:lnTo>
                <a:lnTo>
                  <a:pt x="1102" y="3366"/>
                </a:lnTo>
                <a:lnTo>
                  <a:pt x="1090" y="3330"/>
                </a:lnTo>
                <a:lnTo>
                  <a:pt x="1081" y="3295"/>
                </a:lnTo>
                <a:lnTo>
                  <a:pt x="1072" y="3257"/>
                </a:lnTo>
                <a:lnTo>
                  <a:pt x="1066" y="3218"/>
                </a:lnTo>
                <a:lnTo>
                  <a:pt x="1053" y="3106"/>
                </a:lnTo>
                <a:lnTo>
                  <a:pt x="1051" y="3099"/>
                </a:lnTo>
                <a:lnTo>
                  <a:pt x="1041" y="3009"/>
                </a:lnTo>
                <a:lnTo>
                  <a:pt x="1040" y="3012"/>
                </a:lnTo>
                <a:lnTo>
                  <a:pt x="1039" y="3021"/>
                </a:lnTo>
                <a:lnTo>
                  <a:pt x="1037" y="3032"/>
                </a:lnTo>
                <a:lnTo>
                  <a:pt x="1034" y="3047"/>
                </a:lnTo>
                <a:lnTo>
                  <a:pt x="1029" y="3065"/>
                </a:lnTo>
                <a:lnTo>
                  <a:pt x="1026" y="3083"/>
                </a:lnTo>
                <a:lnTo>
                  <a:pt x="1022" y="3101"/>
                </a:lnTo>
                <a:lnTo>
                  <a:pt x="1019" y="3118"/>
                </a:lnTo>
                <a:lnTo>
                  <a:pt x="1016" y="3134"/>
                </a:lnTo>
                <a:lnTo>
                  <a:pt x="1014" y="3147"/>
                </a:lnTo>
                <a:lnTo>
                  <a:pt x="1013" y="3156"/>
                </a:lnTo>
                <a:lnTo>
                  <a:pt x="1013" y="3161"/>
                </a:lnTo>
                <a:lnTo>
                  <a:pt x="1013" y="3165"/>
                </a:lnTo>
                <a:lnTo>
                  <a:pt x="1010" y="3174"/>
                </a:lnTo>
                <a:lnTo>
                  <a:pt x="1005" y="3185"/>
                </a:lnTo>
                <a:lnTo>
                  <a:pt x="1000" y="3199"/>
                </a:lnTo>
                <a:lnTo>
                  <a:pt x="994" y="3212"/>
                </a:lnTo>
                <a:lnTo>
                  <a:pt x="988" y="3227"/>
                </a:lnTo>
                <a:lnTo>
                  <a:pt x="981" y="3240"/>
                </a:lnTo>
                <a:lnTo>
                  <a:pt x="977" y="3250"/>
                </a:lnTo>
                <a:lnTo>
                  <a:pt x="974" y="3256"/>
                </a:lnTo>
                <a:lnTo>
                  <a:pt x="973" y="3260"/>
                </a:lnTo>
                <a:lnTo>
                  <a:pt x="855" y="3260"/>
                </a:lnTo>
                <a:lnTo>
                  <a:pt x="828" y="3150"/>
                </a:lnTo>
                <a:lnTo>
                  <a:pt x="828" y="3030"/>
                </a:lnTo>
                <a:lnTo>
                  <a:pt x="734" y="3349"/>
                </a:lnTo>
                <a:lnTo>
                  <a:pt x="353" y="3248"/>
                </a:lnTo>
                <a:lnTo>
                  <a:pt x="314" y="3106"/>
                </a:lnTo>
                <a:lnTo>
                  <a:pt x="522" y="2863"/>
                </a:lnTo>
                <a:lnTo>
                  <a:pt x="519" y="2861"/>
                </a:lnTo>
                <a:lnTo>
                  <a:pt x="353" y="2822"/>
                </a:lnTo>
                <a:lnTo>
                  <a:pt x="126" y="2790"/>
                </a:lnTo>
                <a:lnTo>
                  <a:pt x="0" y="2700"/>
                </a:lnTo>
                <a:lnTo>
                  <a:pt x="0" y="2503"/>
                </a:lnTo>
                <a:lnTo>
                  <a:pt x="660" y="1830"/>
                </a:lnTo>
                <a:lnTo>
                  <a:pt x="739" y="1463"/>
                </a:lnTo>
                <a:lnTo>
                  <a:pt x="1000" y="1175"/>
                </a:lnTo>
                <a:lnTo>
                  <a:pt x="1003" y="1124"/>
                </a:lnTo>
                <a:lnTo>
                  <a:pt x="1007" y="1072"/>
                </a:lnTo>
                <a:lnTo>
                  <a:pt x="1011" y="1018"/>
                </a:lnTo>
                <a:lnTo>
                  <a:pt x="1014" y="965"/>
                </a:lnTo>
                <a:lnTo>
                  <a:pt x="1018" y="913"/>
                </a:lnTo>
                <a:lnTo>
                  <a:pt x="1021" y="861"/>
                </a:lnTo>
                <a:lnTo>
                  <a:pt x="1025" y="812"/>
                </a:lnTo>
                <a:lnTo>
                  <a:pt x="1028" y="766"/>
                </a:lnTo>
                <a:lnTo>
                  <a:pt x="1032" y="722"/>
                </a:lnTo>
                <a:lnTo>
                  <a:pt x="1036" y="683"/>
                </a:lnTo>
                <a:lnTo>
                  <a:pt x="1039" y="649"/>
                </a:lnTo>
                <a:lnTo>
                  <a:pt x="1041" y="619"/>
                </a:lnTo>
                <a:lnTo>
                  <a:pt x="1044" y="595"/>
                </a:lnTo>
                <a:lnTo>
                  <a:pt x="1046" y="579"/>
                </a:lnTo>
                <a:lnTo>
                  <a:pt x="1054" y="538"/>
                </a:lnTo>
                <a:lnTo>
                  <a:pt x="1062" y="495"/>
                </a:lnTo>
                <a:lnTo>
                  <a:pt x="1072" y="451"/>
                </a:lnTo>
                <a:lnTo>
                  <a:pt x="1083" y="407"/>
                </a:lnTo>
                <a:lnTo>
                  <a:pt x="1096" y="363"/>
                </a:lnTo>
                <a:lnTo>
                  <a:pt x="1111" y="321"/>
                </a:lnTo>
                <a:lnTo>
                  <a:pt x="1128" y="281"/>
                </a:lnTo>
                <a:lnTo>
                  <a:pt x="1148" y="245"/>
                </a:lnTo>
                <a:lnTo>
                  <a:pt x="1148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92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SJ 100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7463"/>
            <a:ext cx="483838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529064" y="2476474"/>
            <a:ext cx="3600400" cy="1887587"/>
          </a:xfrm>
          <a:noFill/>
        </p:spPr>
        <p:txBody>
          <a:bodyPr anchor="ctr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22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2463" y="620713"/>
            <a:ext cx="7362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TITLE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844675"/>
            <a:ext cx="803275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de-DE" smtClean="0"/>
              <a:t>Click to change format</a:t>
            </a:r>
            <a:endParaRPr lang="en-US" altLang="ru-RU" smtClean="0"/>
          </a:p>
          <a:p>
            <a:pPr lvl="1"/>
            <a:r>
              <a:rPr lang="en-US" altLang="ru-RU" smtClean="0"/>
              <a:t>Level 1</a:t>
            </a:r>
          </a:p>
          <a:p>
            <a:pPr lvl="2"/>
            <a:r>
              <a:rPr lang="en-US" altLang="ru-RU" smtClean="0"/>
              <a:t>Level 2</a:t>
            </a:r>
          </a:p>
          <a:p>
            <a:pPr lvl="3"/>
            <a:r>
              <a:rPr lang="en-US" altLang="ru-RU" smtClean="0"/>
              <a:t>Level 3</a:t>
            </a:r>
          </a:p>
          <a:p>
            <a:pPr lvl="3"/>
            <a:r>
              <a:rPr lang="en-US" altLang="ru-RU" smtClean="0"/>
              <a:t>Level 3</a:t>
            </a:r>
          </a:p>
          <a:p>
            <a:pPr lvl="3"/>
            <a:r>
              <a:rPr lang="en-US" altLang="ru-RU" smtClean="0"/>
              <a:t>Level 3</a:t>
            </a:r>
          </a:p>
          <a:p>
            <a:pPr lvl="1"/>
            <a:r>
              <a:rPr lang="en-US" altLang="ru-RU" smtClean="0"/>
              <a:t>Level 1</a:t>
            </a:r>
          </a:p>
          <a:p>
            <a:pPr lvl="2"/>
            <a:r>
              <a:rPr lang="en-US" altLang="ru-RU" smtClean="0"/>
              <a:t>Level 2</a:t>
            </a:r>
          </a:p>
          <a:p>
            <a:pPr lvl="2"/>
            <a:r>
              <a:rPr lang="en-US" altLang="ru-RU" smtClean="0"/>
              <a:t>Level 2</a:t>
            </a:r>
          </a:p>
          <a:p>
            <a:pPr lvl="1"/>
            <a:r>
              <a:rPr lang="en-US" altLang="ru-RU" smtClean="0"/>
              <a:t>Level 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04363" y="6453188"/>
            <a:ext cx="1285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 b="1">
                <a:solidFill>
                  <a:schemeClr val="accent2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fld id="{31B89CF5-6780-467A-8DF3-65A6670F1785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5" r:id="rId1"/>
    <p:sldLayoutId id="2147485584" r:id="rId2"/>
    <p:sldLayoutId id="2147485576" r:id="rId3"/>
    <p:sldLayoutId id="2147485577" r:id="rId4"/>
    <p:sldLayoutId id="2147485586" r:id="rId5"/>
    <p:sldLayoutId id="2147485587" r:id="rId6"/>
    <p:sldLayoutId id="2147485588" r:id="rId7"/>
    <p:sldLayoutId id="2147485589" r:id="rId8"/>
    <p:sldLayoutId id="2147485585" r:id="rId9"/>
    <p:sldLayoutId id="2147485578" r:id="rId10"/>
    <p:sldLayoutId id="2147485579" r:id="rId11"/>
    <p:sldLayoutId id="2147485580" r:id="rId12"/>
    <p:sldLayoutId id="2147485590" r:id="rId13"/>
    <p:sldLayoutId id="2147485581" r:id="rId14"/>
    <p:sldLayoutId id="2147485582" r:id="rId15"/>
    <p:sldLayoutId id="2147485583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anose="020B0506020202030204" pitchFamily="34" charset="0"/>
          <a:ea typeface="+mj-ea"/>
          <a:cs typeface="+mj-cs"/>
        </a:defRPr>
      </a:lvl1pPr>
      <a:lvl2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93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Narrow" pitchFamily="34" charset="0"/>
        </a:defRPr>
      </a:lvl5pPr>
      <a:lvl6pPr marL="457200" algn="r" rtl="0" fontAlgn="base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r" rtl="0" fontAlgn="base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r" rtl="0" fontAlgn="base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r" rtl="0" fontAlgn="base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algn="l" defTabSz="952500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1700" b="1">
          <a:solidFill>
            <a:schemeClr val="tx2"/>
          </a:solidFill>
          <a:latin typeface="Arial Narrow" panose="020B0506020202030204" pitchFamily="34" charset="0"/>
          <a:ea typeface="+mn-ea"/>
          <a:cs typeface="+mn-cs"/>
        </a:defRPr>
      </a:lvl1pPr>
      <a:lvl2pPr marL="293688" indent="-292100" algn="l" defTabSz="952500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1700">
          <a:solidFill>
            <a:schemeClr val="tx2"/>
          </a:solidFill>
          <a:latin typeface="Arial Narrow" panose="020B0506020202030204" pitchFamily="34" charset="0"/>
        </a:defRPr>
      </a:lvl2pPr>
      <a:lvl3pPr marL="577850" indent="-282575" algn="l" defTabSz="952500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700">
          <a:solidFill>
            <a:schemeClr val="tx2"/>
          </a:solidFill>
          <a:latin typeface="Arial Narrow" panose="020B0506020202030204" pitchFamily="34" charset="0"/>
        </a:defRPr>
      </a:lvl3pPr>
      <a:lvl4pPr marL="871538" indent="-284163" algn="l" defTabSz="952500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-"/>
        <a:defRPr sz="1700">
          <a:solidFill>
            <a:schemeClr val="tx2"/>
          </a:solidFill>
          <a:latin typeface="Arial Narrow" panose="020B0506020202030204" pitchFamily="34" charset="0"/>
        </a:defRPr>
      </a:lvl4pPr>
      <a:lvl5pPr marL="2057400" indent="-228600" algn="l" defTabSz="952500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514600" indent="-228600" algn="l" defTabSz="952500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971800" indent="-228600" algn="l" defTabSz="952500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429000" indent="-228600" algn="l" defTabSz="952500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886200" indent="-228600" algn="l" defTabSz="952500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931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92" r:id="rId1"/>
    <p:sldLayoutId id="2147485593" r:id="rId2"/>
    <p:sldLayoutId id="2147485594" r:id="rId3"/>
    <p:sldLayoutId id="2147485595" r:id="rId4"/>
    <p:sldLayoutId id="2147485596" r:id="rId5"/>
    <p:sldLayoutId id="2147485597" r:id="rId6"/>
    <p:sldLayoutId id="2147485598" r:id="rId7"/>
    <p:sldLayoutId id="2147485599" r:id="rId8"/>
    <p:sldLayoutId id="2147485600" r:id="rId9"/>
    <p:sldLayoutId id="2147485601" r:id="rId10"/>
    <p:sldLayoutId id="21474856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6984" y="3429000"/>
            <a:ext cx="5241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 Narrow" panose="020B0606020202030204" pitchFamily="34" charset="0"/>
              </a:rPr>
              <a:t>Проект «Крылья </a:t>
            </a:r>
            <a:r>
              <a:rPr lang="ru-RU" sz="3600" b="1" dirty="0" err="1" smtClean="0">
                <a:latin typeface="Arial Narrow" panose="020B0606020202030204" pitchFamily="34" charset="0"/>
              </a:rPr>
              <a:t>Ростеха</a:t>
            </a:r>
            <a:r>
              <a:rPr lang="ru-RU" sz="3600" b="1" dirty="0" smtClean="0">
                <a:latin typeface="Arial Narrow" panose="020B0606020202030204" pitchFamily="34" charset="0"/>
              </a:rPr>
              <a:t>»</a:t>
            </a: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46070" y="6275852"/>
            <a:ext cx="5241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 Narrow" panose="020B0606020202030204" pitchFamily="34" charset="0"/>
              </a:rPr>
              <a:t>Москва</a:t>
            </a:r>
            <a:r>
              <a:rPr lang="ru-RU" sz="1200" b="1" smtClean="0">
                <a:latin typeface="Arial Narrow" panose="020B0606020202030204" pitchFamily="34" charset="0"/>
              </a:rPr>
              <a:t>, 23.08.2021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/>
          </p:nvPr>
        </p:nvGraphicFramePr>
        <p:xfrm>
          <a:off x="273164" y="2420888"/>
          <a:ext cx="46491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760827"/>
              </p:ext>
            </p:extLst>
          </p:nvPr>
        </p:nvGraphicFramePr>
        <p:xfrm>
          <a:off x="4664985" y="926282"/>
          <a:ext cx="4666069" cy="570112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666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61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Выявление талантливых школьников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7"/>
                        </a:buBlip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Образовательный курс «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Аэро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» в сети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«Кванториум» в 5 регионах страны</a:t>
                      </a:r>
                    </a:p>
                    <a:p>
                      <a:pPr marL="285750" indent="-285750">
                        <a:buClr>
                          <a:schemeClr val="bg1"/>
                        </a:buClr>
                        <a:buFontTx/>
                        <a:buBlip>
                          <a:blip r:embed="rId7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Профильные смены в МДЦ «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Артек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» и ВДЦ «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Океан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285750" indent="-285750">
                        <a:buClr>
                          <a:schemeClr val="bg1"/>
                        </a:buClr>
                        <a:buFontTx/>
                        <a:buBlip>
                          <a:blip r:embed="rId7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Профильная программа в ОЦ «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Сириус»</a:t>
                      </a:r>
                    </a:p>
                    <a:p>
                      <a:pPr marL="285750" indent="-285750">
                        <a:buClr>
                          <a:schemeClr val="bg1"/>
                        </a:buClr>
                        <a:buFontTx/>
                        <a:buBlip>
                          <a:blip r:embed="rId7"/>
                        </a:buBlip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Профильные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образовательные курсы на базе детских технопарков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МГТУ им. Н.Э. Баумана и МАИ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7"/>
                        </a:buBlip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Сеть профильных школ и классов (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22 школы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регионах присутствия корпорации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7"/>
                        </a:buBlip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Участие школьников в олимпиаде «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Звезда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» (направление «Авиационная и ракетно-космическая техника»)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7"/>
                        </a:buBlip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Олимпиада НТИ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«Беспилотные авиационные системы»</a:t>
                      </a:r>
                    </a:p>
                  </a:txBody>
                  <a:tcPr marL="99070" marR="99070" marT="45735" marB="45735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9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Подготовка инженерных и рабочих кадров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8"/>
                        </a:buBlip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Профильные магистратуры в вузах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8"/>
                        </a:buBlip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7 базовых кафедр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8"/>
                        </a:buBlip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Подготовка специалистов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 13 опорных вузах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по более чем 60 специальностям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8"/>
                        </a:buBlip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Конкурс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инженерных работ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«Будущее авиации»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8"/>
                        </a:buBlip>
                        <a:tabLst/>
                        <a:defRPr/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Корпоративные чемпионаты по стандартам </a:t>
                      </a:r>
                      <a:r>
                        <a:rPr lang="ru-RU" sz="1400" b="1" kern="12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Ворлдскиллс</a:t>
                      </a:r>
                      <a:endParaRPr lang="ru-RU" sz="1400" b="1" kern="12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070" marR="99070" marT="45735" marB="45735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0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Развитие перспективных молодых сотрудников</a:t>
                      </a:r>
                      <a:endParaRPr lang="en-US" sz="1400" b="1" kern="1200" dirty="0" smtClean="0">
                        <a:solidFill>
                          <a:schemeClr val="accent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Clr>
                          <a:schemeClr val="bg1"/>
                        </a:buClr>
                        <a:buFontTx/>
                        <a:buBlip>
                          <a:blip r:embed="rId9"/>
                        </a:buBlip>
                      </a:pP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подготовки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кадрового резерва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1"/>
                        </a:buClr>
                        <a:buSzTx/>
                        <a:buFontTx/>
                        <a:buBlip>
                          <a:blip r:embed="rId9"/>
                        </a:buBlip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Конкурс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инженерных работ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«Будущее авиации»</a:t>
                      </a:r>
                    </a:p>
                  </a:txBody>
                  <a:tcPr marL="99070" marR="99070" marT="45735" marB="45735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526" y="908722"/>
            <a:ext cx="3930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1C3F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Система работы с талантливыми </a:t>
            </a:r>
            <a:r>
              <a:rPr lang="ru-RU" sz="1600" dirty="0" smtClean="0">
                <a:solidFill>
                  <a:srgbClr val="1C3F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школьниками, </a:t>
            </a:r>
            <a:r>
              <a:rPr lang="ru-RU" sz="1600" dirty="0">
                <a:solidFill>
                  <a:srgbClr val="1C3F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студентами </a:t>
            </a:r>
            <a:r>
              <a:rPr lang="ru-RU" sz="1600" dirty="0" smtClean="0">
                <a:solidFill>
                  <a:srgbClr val="1C3F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работниками ДЗО направлена </a:t>
            </a:r>
            <a:r>
              <a:rPr lang="ru-RU" sz="1600" dirty="0">
                <a:solidFill>
                  <a:srgbClr val="1C3F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формирование кадрового резерва Корпорации, способного решать </a:t>
            </a:r>
            <a:r>
              <a:rPr lang="ru-RU" sz="1600" dirty="0" smtClean="0">
                <a:solidFill>
                  <a:srgbClr val="1C3F8A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задачи в соответствии со стратегией ПАО «ОАК»</a:t>
            </a:r>
            <a:endParaRPr lang="ru-RU" sz="1600" dirty="0">
              <a:solidFill>
                <a:srgbClr val="1C3F8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46394" y="375510"/>
            <a:ext cx="6542341" cy="243571"/>
          </a:xfrm>
        </p:spPr>
        <p:txBody>
          <a:bodyPr>
            <a:noAutofit/>
          </a:bodyPr>
          <a:lstStyle/>
          <a:p>
            <a:pPr algn="l"/>
            <a:r>
              <a:rPr lang="ru-RU" alt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Система работы с молодежью «Авиация будущего»</a:t>
            </a:r>
            <a:endParaRPr lang="ru-RU" alt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646393" y="1035893"/>
            <a:ext cx="87129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kern="0" dirty="0" smtClean="0">
                <a:latin typeface="Arial Narrow" panose="020B0606020202030204" pitchFamily="34" charset="0"/>
              </a:rPr>
              <a:t>Цель проекта: </a:t>
            </a: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разработка усовершенствованной программы подготовки кадров, а также создание благоприятных условий обучения в целях привлечения и подготовки кадров для предприятия авиастроительного кластера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632520" y="2060848"/>
            <a:ext cx="8712968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b="1" kern="0" dirty="0" smtClean="0">
                <a:latin typeface="Arial Narrow" panose="020B0606020202030204" pitchFamily="34" charset="0"/>
              </a:rPr>
              <a:t>Специальная образовательная программа: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Дополнительная курсы в области изучения профильного ПО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Дополнительная подготовка по английскому языку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Уточненная базовая образовательная программа (со второго курса)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Программы международного обмена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Кураторы со стороны вуза и предприятия</a:t>
            </a:r>
          </a:p>
          <a:p>
            <a:endParaRPr lang="ru-RU" kern="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r>
              <a:rPr lang="ru-RU" b="1" kern="0" dirty="0" smtClean="0">
                <a:latin typeface="Arial Narrow" panose="020B0606020202030204" pitchFamily="34" charset="0"/>
              </a:rPr>
              <a:t>Программа мотивации и поддержки обучающихся включает: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Повышенная стипендия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Программа наставничества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632520" y="5068341"/>
            <a:ext cx="8712968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b="1" kern="0" dirty="0" smtClean="0">
                <a:latin typeface="Arial Narrow" panose="020B0606020202030204" pitchFamily="34" charset="0"/>
              </a:rPr>
              <a:t>Требования к абитуриентам: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Средний балл ЕГЭ не ниже 230 (для регионов 190)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Знание английского языка не ниже уровня А2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Средний балл по аттестату не ниже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Высокая мотивация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Дети </a:t>
            </a:r>
            <a:r>
              <a:rPr lang="ru-RU" kern="0" dirty="0">
                <a:solidFill>
                  <a:srgbClr val="000000"/>
                </a:solidFill>
                <a:latin typeface="Arial Narrow" panose="020B0606020202030204" pitchFamily="34" charset="0"/>
              </a:rPr>
              <a:t>работников </a:t>
            </a:r>
            <a:r>
              <a:rPr lang="ru-RU" kern="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отрасли</a:t>
            </a:r>
            <a:endParaRPr lang="ru-RU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46394" y="375510"/>
            <a:ext cx="6542341" cy="243571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Проект «Крылья </a:t>
            </a:r>
            <a:r>
              <a:rPr lang="ru-RU" b="1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Ростеха</a:t>
            </a:r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»</a:t>
            </a:r>
            <a:endParaRPr lang="ru-RU" alt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25" y="1412776"/>
            <a:ext cx="9246672" cy="4800702"/>
          </a:xfrm>
          <a:prstGeom prst="rect">
            <a:avLst/>
          </a:prstGeom>
        </p:spPr>
      </p:pic>
      <p:sp>
        <p:nvSpPr>
          <p:cNvPr id="42" name="Заголовок 1"/>
          <p:cNvSpPr>
            <a:spLocks noGrp="1"/>
          </p:cNvSpPr>
          <p:nvPr>
            <p:ph type="title"/>
          </p:nvPr>
        </p:nvSpPr>
        <p:spPr>
          <a:xfrm>
            <a:off x="646394" y="375510"/>
            <a:ext cx="6542341" cy="243571"/>
          </a:xfrm>
        </p:spPr>
        <p:txBody>
          <a:bodyPr>
            <a:noAutofit/>
          </a:bodyPr>
          <a:lstStyle/>
          <a:p>
            <a:pPr algn="l"/>
            <a:r>
              <a:rPr lang="ru-RU" alt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География и результаты набора в проект в 2021-2022 гг.</a:t>
            </a:r>
            <a:endParaRPr lang="ru-RU" alt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28934911-5A4A-461D-A0DA-20B8B705262E}"/>
              </a:ext>
            </a:extLst>
          </p:cNvPr>
          <p:cNvSpPr txBox="1"/>
          <p:nvPr/>
        </p:nvSpPr>
        <p:spPr>
          <a:xfrm>
            <a:off x="2456399" y="4664418"/>
            <a:ext cx="3147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40"/>
              </a:spcAft>
            </a:pPr>
            <a:r>
              <a:rPr lang="ru-RU" sz="1200" b="1" dirty="0" smtClean="0">
                <a:solidFill>
                  <a:srgbClr val="1D428A"/>
                </a:solidFill>
                <a:latin typeface="Arial Narrow" panose="020B0606020202030204" pitchFamily="34" charset="0"/>
              </a:rPr>
              <a:t>Самарский национальный исследовательский университет им. академика С.П. Королева</a:t>
            </a:r>
            <a:endParaRPr lang="ru-RU" sz="1200" b="1" dirty="0">
              <a:solidFill>
                <a:srgbClr val="1D428A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28934911-5A4A-461D-A0DA-20B8B705262E}"/>
              </a:ext>
            </a:extLst>
          </p:cNvPr>
          <p:cNvSpPr txBox="1"/>
          <p:nvPr/>
        </p:nvSpPr>
        <p:spPr>
          <a:xfrm>
            <a:off x="1536860" y="331023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40"/>
              </a:spcAft>
            </a:pPr>
            <a:r>
              <a:rPr lang="ru-RU" sz="1200" b="1" dirty="0" smtClean="0">
                <a:solidFill>
                  <a:srgbClr val="1D428A"/>
                </a:solidFill>
                <a:latin typeface="Arial Narrow" panose="020B0606020202030204" pitchFamily="34" charset="0"/>
              </a:rPr>
              <a:t>Московский авиационный институт</a:t>
            </a:r>
            <a:endParaRPr lang="ru-RU" sz="1200" b="1" dirty="0">
              <a:solidFill>
                <a:srgbClr val="1D428A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2836" y="2756238"/>
            <a:ext cx="30722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Рыбинский государственный авиационный технический университет им. П.А. Соловьева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77655" y="4153463"/>
            <a:ext cx="2735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Уфимский государственный авиационный технический университет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06428" y="3465759"/>
            <a:ext cx="3162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Пермский национальный исследовательский политехнический университет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31114" y="3796546"/>
            <a:ext cx="2400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Казанский национальный исследовательский технический университет</a:t>
            </a:r>
            <a:r>
              <a:rPr lang="en-US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-</a:t>
            </a:r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КАИ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36570" y="4847200"/>
            <a:ext cx="3120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Иркутский национальный исследовательский технический университет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54014" y="5269670"/>
            <a:ext cx="23595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Новосибирский государственный технический университет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560512" y="1305199"/>
            <a:ext cx="259686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kern="0" dirty="0" smtClean="0">
                <a:solidFill>
                  <a:srgbClr val="FF0000"/>
                </a:solidFill>
              </a:rPr>
              <a:t>9</a:t>
            </a:r>
            <a:r>
              <a:rPr lang="ru-RU" sz="2000" b="1" kern="0" dirty="0" smtClean="0"/>
              <a:t> вузов участников</a:t>
            </a:r>
            <a:endParaRPr lang="ru-RU" sz="1100" b="1" kern="0" dirty="0" smtClean="0"/>
          </a:p>
        </p:txBody>
      </p:sp>
      <p:sp>
        <p:nvSpPr>
          <p:cNvPr id="166" name="TextBox 165"/>
          <p:cNvSpPr txBox="1"/>
          <p:nvPr/>
        </p:nvSpPr>
        <p:spPr bwMode="auto">
          <a:xfrm>
            <a:off x="3518396" y="1305199"/>
            <a:ext cx="354904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solidFill>
                  <a:srgbClr val="FF0000"/>
                </a:solidFill>
              </a:rPr>
              <a:t>6</a:t>
            </a:r>
            <a:r>
              <a:rPr lang="ru-RU" sz="2000" b="1" kern="0" dirty="0" smtClean="0"/>
              <a:t> направлений подготовки</a:t>
            </a:r>
            <a:endParaRPr lang="ru-RU" sz="1100" b="1" kern="0" dirty="0" smtClean="0"/>
          </a:p>
        </p:txBody>
      </p:sp>
      <p:sp>
        <p:nvSpPr>
          <p:cNvPr id="167" name="TextBox 166"/>
          <p:cNvSpPr txBox="1"/>
          <p:nvPr/>
        </p:nvSpPr>
        <p:spPr bwMode="auto">
          <a:xfrm>
            <a:off x="7329264" y="1305199"/>
            <a:ext cx="24205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kern="0" dirty="0" smtClean="0">
                <a:solidFill>
                  <a:srgbClr val="FF0000"/>
                </a:solidFill>
              </a:rPr>
              <a:t>2</a:t>
            </a:r>
            <a:r>
              <a:rPr lang="ru-RU" sz="3600" b="1" kern="0" dirty="0" smtClean="0">
                <a:solidFill>
                  <a:srgbClr val="FF0000"/>
                </a:solidFill>
              </a:rPr>
              <a:t>00+</a:t>
            </a:r>
            <a:r>
              <a:rPr lang="ru-RU" sz="2000" b="1" kern="0" dirty="0" smtClean="0">
                <a:solidFill>
                  <a:srgbClr val="FF0000"/>
                </a:solidFill>
              </a:rPr>
              <a:t> </a:t>
            </a:r>
            <a:r>
              <a:rPr lang="ru-RU" sz="2000" b="1" kern="0" dirty="0" smtClean="0"/>
              <a:t>студентов</a:t>
            </a:r>
            <a:endParaRPr lang="en-US" sz="2000" b="1" kern="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5385047" y="3011716"/>
            <a:ext cx="2908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1D428A"/>
                </a:solidFill>
                <a:latin typeface="Arial Narrow" panose="020B0606020202030204" pitchFamily="34" charset="0"/>
              </a:rPr>
              <a:t>Восточно-Сибирский </a:t>
            </a:r>
            <a:r>
              <a:rPr lang="ru-RU" sz="1200" b="1" dirty="0">
                <a:solidFill>
                  <a:srgbClr val="1D428A"/>
                </a:solidFill>
                <a:latin typeface="Arial Narrow" panose="020B0606020202030204" pitchFamily="34" charset="0"/>
              </a:rPr>
              <a:t>государственный университет технологий и управления</a:t>
            </a:r>
          </a:p>
        </p:txBody>
      </p:sp>
      <p:sp>
        <p:nvSpPr>
          <p:cNvPr id="168" name="TextBox 167"/>
          <p:cNvSpPr txBox="1"/>
          <p:nvPr/>
        </p:nvSpPr>
        <p:spPr bwMode="auto">
          <a:xfrm>
            <a:off x="560511" y="5877159"/>
            <a:ext cx="24109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solidFill>
                  <a:srgbClr val="FF0000"/>
                </a:solidFill>
              </a:rPr>
              <a:t>299 </a:t>
            </a:r>
            <a:r>
              <a:rPr lang="ru-RU" sz="2000" b="1" kern="0" dirty="0"/>
              <a:t>баллов </a:t>
            </a:r>
            <a:r>
              <a:rPr lang="ru-RU" sz="2000" b="1" kern="0" dirty="0" smtClean="0"/>
              <a:t>ЕГЭ</a:t>
            </a:r>
            <a:endParaRPr lang="ru-RU" sz="1100" b="1" kern="0" dirty="0" smtClean="0"/>
          </a:p>
        </p:txBody>
      </p:sp>
      <p:sp>
        <p:nvSpPr>
          <p:cNvPr id="169" name="TextBox 168"/>
          <p:cNvSpPr txBox="1"/>
          <p:nvPr/>
        </p:nvSpPr>
        <p:spPr bwMode="auto">
          <a:xfrm>
            <a:off x="3899403" y="5874922"/>
            <a:ext cx="445154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solidFill>
                  <a:srgbClr val="FF0000"/>
                </a:solidFill>
              </a:rPr>
              <a:t>257,5 </a:t>
            </a:r>
            <a:r>
              <a:rPr lang="ru-RU" sz="2000" b="1" kern="0" dirty="0"/>
              <a:t>средний балл ЕГЭ (МАИ</a:t>
            </a:r>
            <a:r>
              <a:rPr lang="ru-RU" sz="2000" b="1" kern="0" dirty="0" smtClean="0"/>
              <a:t>)</a:t>
            </a:r>
            <a:endParaRPr lang="ru-RU" sz="11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16006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333199"/>
              </p:ext>
            </p:extLst>
          </p:nvPr>
        </p:nvGraphicFramePr>
        <p:xfrm>
          <a:off x="646393" y="980728"/>
          <a:ext cx="8627086" cy="53954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79217">
                  <a:extLst>
                    <a:ext uri="{9D8B030D-6E8A-4147-A177-3AD203B41FA5}">
                      <a16:colId xmlns:a16="http://schemas.microsoft.com/office/drawing/2014/main" xmlns="" val="4159572706"/>
                    </a:ext>
                  </a:extLst>
                </a:gridCol>
                <a:gridCol w="3882297">
                  <a:extLst>
                    <a:ext uri="{9D8B030D-6E8A-4147-A177-3AD203B41FA5}">
                      <a16:colId xmlns:a16="http://schemas.microsoft.com/office/drawing/2014/main" xmlns="" val="667668178"/>
                    </a:ext>
                  </a:extLst>
                </a:gridCol>
                <a:gridCol w="1485554">
                  <a:extLst>
                    <a:ext uri="{9D8B030D-6E8A-4147-A177-3AD203B41FA5}">
                      <a16:colId xmlns:a16="http://schemas.microsoft.com/office/drawing/2014/main" xmlns="" val="843695853"/>
                    </a:ext>
                  </a:extLst>
                </a:gridCol>
                <a:gridCol w="2480018"/>
              </a:tblGrid>
              <a:tr h="60450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/>
                        <a:t>№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/>
                        <a:t>п/п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/>
                        <a:t>Направление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/>
                        <a:t>Кол</a:t>
                      </a:r>
                      <a:r>
                        <a:rPr lang="ru-RU" sz="1200" baseline="0" dirty="0"/>
                        <a:t>ичество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aseline="0" dirty="0"/>
                        <a:t>человек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/>
                        <a:t>Корпорация-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/>
                        <a:t>заказчик</a:t>
                      </a:r>
                      <a:endParaRPr lang="ru-RU" sz="1200" dirty="0" smtClean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64092613"/>
                  </a:ext>
                </a:extLst>
              </a:tr>
              <a:tr h="187580"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>
                          <a:latin typeface="Arial Narrow" panose="020B0606020202030204" pitchFamily="34" charset="0"/>
                        </a:rPr>
                        <a:t>Специалитет «</a:t>
                      </a:r>
                      <a:r>
                        <a:rPr lang="ru-RU" sz="1400" kern="1200" dirty="0" err="1">
                          <a:latin typeface="Arial Narrow" panose="020B0606020202030204" pitchFamily="34" charset="0"/>
                        </a:rPr>
                        <a:t>Самолето</a:t>
                      </a:r>
                      <a:r>
                        <a:rPr lang="ru-RU" sz="1400" kern="1200" dirty="0">
                          <a:latin typeface="Arial Narrow" panose="020B0606020202030204" pitchFamily="34" charset="0"/>
                        </a:rPr>
                        <a:t>- вертолетостроение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ru-RU" sz="1400" b="1" i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ПАО «ОАК»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02971433"/>
                  </a:ext>
                </a:extLst>
              </a:tr>
              <a:tr h="297180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6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ru-RU" sz="1600" b="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45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АО «Вертолеты России»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1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АО «</a:t>
                      </a:r>
                      <a:r>
                        <a:rPr lang="ru-RU" sz="1400" kern="1200" dirty="0" err="1" smtClean="0">
                          <a:latin typeface="Arial Narrow" panose="020B0606020202030204" pitchFamily="34" charset="0"/>
                        </a:rPr>
                        <a:t>Технодинамика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97804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err="1" smtClean="0">
                          <a:latin typeface="Arial Narrow" panose="020B0606020202030204" pitchFamily="34" charset="0"/>
                        </a:rPr>
                        <a:t>Бакалавриат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 «Авиастроение»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ПАО «ОАК»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54015911"/>
                  </a:ext>
                </a:extLst>
              </a:tr>
              <a:tr h="1000664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>
                          <a:latin typeface="Arial Narrow" panose="020B0606020202030204" pitchFamily="34" charset="0"/>
                        </a:rPr>
                        <a:t>Специалитет «Интегрированные системы летательных 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аппаратов»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ПАО «ОАК»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07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АО «КРЭТ»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86919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err="1" smtClean="0">
                          <a:latin typeface="Arial Narrow" panose="020B0606020202030204" pitchFamily="34" charset="0"/>
                        </a:rPr>
                        <a:t>Специалитет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 «Проектирование авиационных и ракетных двигателей»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80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АО «ОДК»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15990722"/>
                  </a:ext>
                </a:extLst>
              </a:tr>
              <a:tr h="2415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АО «</a:t>
                      </a:r>
                      <a:r>
                        <a:rPr lang="ru-RU" sz="1400" kern="1200" dirty="0" err="1" smtClean="0">
                          <a:latin typeface="Arial Narrow" panose="020B0606020202030204" pitchFamily="34" charset="0"/>
                        </a:rPr>
                        <a:t>Технодинамика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544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err="1" smtClean="0">
                          <a:latin typeface="Arial Narrow" panose="020B0606020202030204" pitchFamily="34" charset="0"/>
                        </a:rPr>
                        <a:t>Бакалавриат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 «Управление и информационные технологии в технических системах»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АО «ОДК»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544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err="1" smtClean="0">
                          <a:latin typeface="Arial Narrow" panose="020B0606020202030204" pitchFamily="34" charset="0"/>
                        </a:rPr>
                        <a:t>Специалитет</a:t>
                      </a: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 «Радиоэлектронные системы и комплексы»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Arial Narrow" panose="020B0606020202030204" pitchFamily="34" charset="0"/>
                        </a:rPr>
                        <a:t>АО «КРЭТ»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6394" y="375510"/>
            <a:ext cx="6542341" cy="243571"/>
          </a:xfrm>
        </p:spPr>
        <p:txBody>
          <a:bodyPr>
            <a:noAutofit/>
          </a:bodyPr>
          <a:lstStyle/>
          <a:p>
            <a:pPr algn="l"/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</a:rPr>
              <a:t>Р</a:t>
            </a:r>
            <a:r>
              <a:rPr lang="ru-RU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аспределение по Холдингам</a:t>
            </a:r>
            <a:endParaRPr lang="ru-RU" alt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BF58A-2DC9-4275-B6B5-9C383880848E}" type="slidenum">
              <a:rPr lang="en-US" altLang="ru-RU" smtClean="0"/>
              <a:pPr>
                <a:defRPr/>
              </a:pPr>
              <a:t>6</a:t>
            </a:fld>
            <a:endParaRPr lang="en-US" altLang="ru-RU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56456" y="2852936"/>
            <a:ext cx="230425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latin typeface="Arial Narrow" panose="020B0606020202030204" pitchFamily="34" charset="0"/>
              </a:rPr>
              <a:t>Практика </a:t>
            </a:r>
            <a:r>
              <a:rPr lang="ru-RU" sz="1400" dirty="0">
                <a:latin typeface="Arial Narrow" panose="020B0606020202030204" pitchFamily="34" charset="0"/>
              </a:rPr>
              <a:t>и стажировка на предприятии в различных производственных отделах </a:t>
            </a:r>
            <a:r>
              <a:rPr lang="ru-RU" sz="1400" dirty="0" smtClean="0">
                <a:latin typeface="Arial Narrow" panose="020B0606020202030204" pitchFamily="34" charset="0"/>
              </a:rPr>
              <a:t>в </a:t>
            </a:r>
            <a:r>
              <a:rPr lang="ru-RU" sz="1400" dirty="0">
                <a:latin typeface="Arial Narrow" panose="020B0606020202030204" pitchFamily="34" charset="0"/>
              </a:rPr>
              <a:t>течение </a:t>
            </a:r>
            <a:r>
              <a:rPr lang="ru-RU" sz="1400" dirty="0" smtClean="0">
                <a:latin typeface="Arial Narrow" panose="020B0606020202030204" pitchFamily="34" charset="0"/>
              </a:rPr>
              <a:t>года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Получение рабочей профессии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latin typeface="Arial Narrow" panose="020B0606020202030204" pitchFamily="34" charset="0"/>
              </a:rPr>
              <a:t>Трудоустройство на предприятие (8-16 часов в неделю)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Дополнительное обучение по иностранному языку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Повышенная стипендия предприятия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>
                <a:solidFill>
                  <a:srgbClr val="FF0000"/>
                </a:solidFill>
                <a:latin typeface="Arial Narrow" panose="020B0606020202030204" pitchFamily="34" charset="0"/>
              </a:rPr>
              <a:t>Участие в инновационных конкурсах, в том числе </a:t>
            </a: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корпоративных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Взаимодействие с наставником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745127" y="980728"/>
            <a:ext cx="10395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b="1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1 – 2 курс</a:t>
            </a: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>
            <a:off x="704528" y="908720"/>
            <a:ext cx="8568952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>
            <a:off x="2360712" y="908720"/>
            <a:ext cx="1" cy="57606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3229402" y="980728"/>
            <a:ext cx="1224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b="1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3  курс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 bwMode="auto">
          <a:xfrm>
            <a:off x="5313040" y="908720"/>
            <a:ext cx="0" cy="57606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5673080" y="980728"/>
            <a:ext cx="1224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b="1" dirty="0">
                <a:solidFill>
                  <a:srgbClr val="00237E"/>
                </a:solidFill>
                <a:latin typeface="Arial Narrow" panose="020B0606020202030204" pitchFamily="34" charset="0"/>
              </a:rPr>
              <a:t>4</a:t>
            </a:r>
            <a:r>
              <a:rPr lang="ru-RU" sz="1400" b="1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 – 6  курс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 bwMode="auto">
          <a:xfrm>
            <a:off x="7617296" y="908720"/>
            <a:ext cx="0" cy="56886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7689305" y="1844824"/>
            <a:ext cx="21602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Повышение в должности до инженера-конструктора 3 категории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Увеличение дохода в соответственный с выполненным производственным планом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Вовлеченность в корпоративную культуру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Стаж работы 4,5 года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Реализация проектов внутри бюро/отдела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7923331" y="980728"/>
            <a:ext cx="16921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Выпускник – квалифицированный специалист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2504728" y="2060848"/>
            <a:ext cx="28593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buClr>
                <a:prstClr val="white"/>
              </a:buClr>
              <a:tabLst>
                <a:tab pos="2778125" algn="l"/>
              </a:tabLst>
            </a:pPr>
            <a:endParaRPr lang="ru-RU" sz="1400" dirty="0" smtClean="0">
              <a:solidFill>
                <a:srgbClr val="00237E"/>
              </a:solidFill>
              <a:latin typeface="Arial Narrow" panose="020B0606020202030204" pitchFamily="34" charset="0"/>
            </a:endParaRP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Взаимодействие с наставником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Работа от 40 до 80 часов в неделю</a:t>
            </a:r>
            <a:endParaRPr lang="ru-RU" sz="1400" dirty="0">
              <a:solidFill>
                <a:srgbClr val="00237E"/>
              </a:solidFill>
              <a:latin typeface="Arial Narrow" panose="020B0606020202030204" pitchFamily="34" charset="0"/>
            </a:endParaRP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Заработная плата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Повышенная стипендия предприятия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Дополнительное обучение по </a:t>
            </a: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иностранному языку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Дополнительное обучение по специальным предметам  (программирование)</a:t>
            </a:r>
            <a:endParaRPr lang="ru-RU" sz="1400" dirty="0" smtClean="0">
              <a:latin typeface="Arial Narrow" panose="020B0606020202030204" pitchFamily="34" charset="0"/>
            </a:endParaRP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Участие в проектной работе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Участие в </a:t>
            </a: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инновационных конкурсах, в том числе корпоративных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Практика только на предприятии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endParaRPr lang="ru-RU" sz="1400" dirty="0" smtClean="0">
              <a:solidFill>
                <a:srgbClr val="00237E"/>
              </a:solidFill>
              <a:latin typeface="Arial Narrow" panose="020B0606020202030204" pitchFamily="34" charset="0"/>
            </a:endParaRP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endParaRPr lang="ru-RU" sz="1400" dirty="0" smtClean="0">
              <a:solidFill>
                <a:srgbClr val="00237E"/>
              </a:solidFill>
              <a:latin typeface="Arial Narrow" panose="020B0606020202030204" pitchFamily="34" charset="0"/>
            </a:endParaRPr>
          </a:p>
          <a:p>
            <a:pPr marL="285750" indent="-285750" fontAlgn="ctr">
              <a:buClr>
                <a:prstClr val="white"/>
              </a:buClr>
              <a:buFontTx/>
              <a:buChar char="-"/>
              <a:tabLst>
                <a:tab pos="2778125" algn="l"/>
              </a:tabLst>
            </a:pPr>
            <a:endParaRPr lang="ru-RU" sz="1400" dirty="0" smtClean="0">
              <a:solidFill>
                <a:srgbClr val="00237E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5385048" y="2060848"/>
            <a:ext cx="224729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Повышение в должности за производственные результаты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Увеличение заработной платы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Стаж 1-3 года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Предложения по эффективности </a:t>
            </a: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работы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Участие в инновационных конкурсах, в том числе </a:t>
            </a: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корпоративных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>
                <a:latin typeface="Arial Narrow" panose="020B0606020202030204" pitchFamily="34" charset="0"/>
              </a:rPr>
              <a:t>Дополнительное обучение  по </a:t>
            </a:r>
            <a:r>
              <a:rPr lang="ru-RU" sz="1400" dirty="0" smtClean="0">
                <a:latin typeface="Arial Narrow" panose="020B0606020202030204" pitchFamily="34" charset="0"/>
              </a:rPr>
              <a:t>иностранному языку/</a:t>
            </a:r>
            <a:r>
              <a:rPr lang="en-US" sz="1400" dirty="0" smtClean="0">
                <a:latin typeface="Arial Narrow" panose="020B0606020202030204" pitchFamily="34" charset="0"/>
              </a:rPr>
              <a:t>IT/</a:t>
            </a:r>
            <a:r>
              <a:rPr lang="ru-RU" sz="1400" dirty="0" smtClean="0">
                <a:latin typeface="Arial Narrow" panose="020B0606020202030204" pitchFamily="34" charset="0"/>
              </a:rPr>
              <a:t>другим дисциплинам</a:t>
            </a:r>
          </a:p>
          <a:p>
            <a:pPr marL="285750" indent="-285750" fontAlgn="ctr">
              <a:buClr>
                <a:prstClr val="white"/>
              </a:buClr>
              <a:buBlip>
                <a:blip r:embed="rId2"/>
              </a:buBlip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Включение в программы академического обмена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2792760" y="1340768"/>
            <a:ext cx="21602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Трудоустройство в выбранное подразделение на должность – техник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272481" y="1368644"/>
            <a:ext cx="19430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Осознанный выбор </a:t>
            </a:r>
          </a:p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профессиональной траектории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C9A7276-DBCD-44D1-8BFC-1DC6EF45DAF4}"/>
              </a:ext>
            </a:extLst>
          </p:cNvPr>
          <p:cNvSpPr/>
          <p:nvPr/>
        </p:nvSpPr>
        <p:spPr>
          <a:xfrm>
            <a:off x="5637076" y="1368644"/>
            <a:ext cx="18362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Карьерный рост: должность – </a:t>
            </a:r>
          </a:p>
          <a:p>
            <a:pPr algn="ctr" fontAlgn="ctr">
              <a:buClr>
                <a:prstClr val="white"/>
              </a:buClr>
              <a:tabLst>
                <a:tab pos="2778125" algn="l"/>
              </a:tabLst>
            </a:pPr>
            <a:r>
              <a:rPr lang="ru-RU" sz="1400" dirty="0">
                <a:solidFill>
                  <a:srgbClr val="00237E"/>
                </a:solidFill>
                <a:latin typeface="Arial Narrow" panose="020B0606020202030204" pitchFamily="34" charset="0"/>
              </a:rPr>
              <a:t>т</a:t>
            </a:r>
            <a:r>
              <a:rPr lang="ru-RU" sz="1400" dirty="0" smtClean="0">
                <a:solidFill>
                  <a:srgbClr val="00237E"/>
                </a:solidFill>
                <a:latin typeface="Arial Narrow" panose="020B0606020202030204" pitchFamily="34" charset="0"/>
              </a:rPr>
              <a:t>ехник 1 категории</a:t>
            </a: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646394" y="375510"/>
            <a:ext cx="6542341" cy="243571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Профессиональные траектории в проекте</a:t>
            </a:r>
            <a:endParaRPr lang="ru-RU" alt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BF58A-2DC9-4275-B6B5-9C383880848E}" type="slidenum">
              <a:rPr lang="en-US" altLang="ru-RU" smtClean="0"/>
              <a:pPr>
                <a:defRPr/>
              </a:pPr>
              <a:t>7</a:t>
            </a:fld>
            <a:endParaRPr lang="en-US" alt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22930789"/>
              </p:ext>
            </p:extLst>
          </p:nvPr>
        </p:nvGraphicFramePr>
        <p:xfrm>
          <a:off x="704528" y="1227666"/>
          <a:ext cx="8928992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992560" y="3988514"/>
            <a:ext cx="153888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Пилотный проект</a:t>
            </a:r>
          </a:p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в МАИ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1300336" y="2485194"/>
            <a:ext cx="24622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Отработка модели</a:t>
            </a:r>
          </a:p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новой подготовки (формата</a:t>
            </a:r>
          </a:p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и содержания подготовки)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623374" y="1237877"/>
            <a:ext cx="237244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Масштабирование модели</a:t>
            </a:r>
          </a:p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в опорных вузах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348853" y="1779434"/>
            <a:ext cx="22522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Подготовка предложений</a:t>
            </a:r>
          </a:p>
          <a:p>
            <a:pPr algn="ctr"/>
            <a:r>
              <a:rPr lang="ru-RU" kern="0" dirty="0" smtClean="0">
                <a:latin typeface="Arial Narrow" panose="020B0606020202030204" pitchFamily="34" charset="0"/>
              </a:rPr>
              <a:t>в Миннауки России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46394" y="375510"/>
            <a:ext cx="6542341" cy="243571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Д</a:t>
            </a:r>
            <a:r>
              <a:rPr lang="ru-RU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альнейшее развитие проекта</a:t>
            </a:r>
            <a:endParaRPr lang="ru-RU" alt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Выгнутая влево стрелка 12"/>
          <p:cNvSpPr/>
          <p:nvPr/>
        </p:nvSpPr>
        <p:spPr bwMode="auto">
          <a:xfrm rot="15278996">
            <a:off x="5155551" y="2196528"/>
            <a:ext cx="891043" cy="3432724"/>
          </a:xfrm>
          <a:prstGeom prst="curvedRightArrow">
            <a:avLst>
              <a:gd name="adj1" fmla="val 25000"/>
              <a:gd name="adj2" fmla="val 76072"/>
              <a:gd name="adj3" fmla="val 1989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Cyr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070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/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" t="9521" r="12575" b="10585"/>
          <a:stretch/>
        </p:blipFill>
        <p:spPr bwMode="auto">
          <a:xfrm>
            <a:off x="3368824" y="2060848"/>
            <a:ext cx="2880320" cy="29550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BF58A-2DC9-4275-B6B5-9C383880848E}" type="slidenum">
              <a:rPr lang="en-US" altLang="ru-RU" smtClean="0"/>
              <a:pPr>
                <a:defRPr/>
              </a:pPr>
              <a:t>8</a:t>
            </a:fld>
            <a:endParaRPr lang="en-US" alt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46394" y="375510"/>
            <a:ext cx="6542341" cy="243571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Конкурс «Будущее авиации»</a:t>
            </a:r>
            <a:endParaRPr lang="ru-RU" altLang="ru-RU" b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36776" y="5946530"/>
            <a:ext cx="3757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https://aerofuture.ru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560512" y="1305199"/>
            <a:ext cx="343203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solidFill>
                  <a:srgbClr val="FF0000"/>
                </a:solidFill>
              </a:rPr>
              <a:t>6</a:t>
            </a:r>
            <a:r>
              <a:rPr lang="ru-RU" sz="2000" b="1" kern="0" dirty="0" smtClean="0"/>
              <a:t> лет проводится конкурс</a:t>
            </a:r>
            <a:endParaRPr lang="ru-RU" sz="1100" b="1" kern="0" dirty="0" smtClean="0"/>
          </a:p>
        </p:txBody>
      </p:sp>
      <p:sp>
        <p:nvSpPr>
          <p:cNvPr id="15" name="TextBox 14"/>
          <p:cNvSpPr txBox="1"/>
          <p:nvPr/>
        </p:nvSpPr>
        <p:spPr bwMode="auto">
          <a:xfrm>
            <a:off x="5817096" y="1305199"/>
            <a:ext cx="38231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solidFill>
                  <a:srgbClr val="FF0000"/>
                </a:solidFill>
              </a:rPr>
              <a:t>836</a:t>
            </a:r>
            <a:r>
              <a:rPr lang="ru-RU" sz="2000" b="1" kern="0" dirty="0" smtClean="0"/>
              <a:t> 	проектов за все время</a:t>
            </a:r>
            <a:endParaRPr lang="ru-RU" sz="1100" b="1" kern="0" dirty="0" smtClean="0"/>
          </a:p>
        </p:txBody>
      </p:sp>
      <p:sp>
        <p:nvSpPr>
          <p:cNvPr id="16" name="TextBox 15"/>
          <p:cNvSpPr txBox="1"/>
          <p:nvPr/>
        </p:nvSpPr>
        <p:spPr bwMode="auto">
          <a:xfrm>
            <a:off x="560512" y="5107250"/>
            <a:ext cx="261129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solidFill>
                  <a:srgbClr val="FF0000"/>
                </a:solidFill>
              </a:rPr>
              <a:t>6118 </a:t>
            </a:r>
            <a:r>
              <a:rPr lang="ru-RU" sz="2000" b="1" kern="0" dirty="0" smtClean="0"/>
              <a:t>участников</a:t>
            </a:r>
            <a:endParaRPr lang="ru-RU" sz="2000" b="1" kern="0" dirty="0"/>
          </a:p>
        </p:txBody>
      </p:sp>
      <p:sp>
        <p:nvSpPr>
          <p:cNvPr id="17" name="TextBox 16"/>
          <p:cNvSpPr txBox="1"/>
          <p:nvPr/>
        </p:nvSpPr>
        <p:spPr bwMode="auto">
          <a:xfrm>
            <a:off x="6318554" y="5107250"/>
            <a:ext cx="31947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solidFill>
                  <a:srgbClr val="FF0000"/>
                </a:solidFill>
              </a:rPr>
              <a:t>140 </a:t>
            </a:r>
            <a:r>
              <a:rPr lang="ru-RU" sz="2000" b="1" kern="0" dirty="0" smtClean="0"/>
              <a:t>проектов в 2020 г.</a:t>
            </a:r>
            <a:endParaRPr lang="ru-RU" sz="2000" b="1" kern="0" dirty="0"/>
          </a:p>
        </p:txBody>
      </p:sp>
    </p:spTree>
    <p:extLst>
      <p:ext uri="{BB962C8B-B14F-4D97-AF65-F5344CB8AC3E}">
        <p14:creationId xmlns:p14="http://schemas.microsoft.com/office/powerpoint/2010/main" val="31461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 bwMode="auto">
          <a:xfrm>
            <a:off x="2648744" y="2996952"/>
            <a:ext cx="496855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kern="0" dirty="0" smtClean="0">
                <a:latin typeface="Arial Narrow" panose="020B0606020202030204" pitchFamily="34" charset="0"/>
              </a:rPr>
              <a:t>СПАСИБО ЗА ВНИМАНИЕ</a:t>
            </a:r>
            <a:endParaRPr lang="ru-RU" sz="36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ОАК">
  <a:themeElements>
    <a:clrScheme name="ОАК по брендбуку">
      <a:dk1>
        <a:srgbClr val="1C3F8A"/>
      </a:dk1>
      <a:lt1>
        <a:sysClr val="window" lastClr="FFFFFF"/>
      </a:lt1>
      <a:dk2>
        <a:srgbClr val="4070BE"/>
      </a:dk2>
      <a:lt2>
        <a:srgbClr val="E7E6E6"/>
      </a:lt2>
      <a:accent1>
        <a:srgbClr val="E42313"/>
      </a:accent1>
      <a:accent2>
        <a:srgbClr val="73797D"/>
      </a:accent2>
      <a:accent3>
        <a:srgbClr val="BBBBBB"/>
      </a:accent3>
      <a:accent4>
        <a:srgbClr val="1C3F8A"/>
      </a:accent4>
      <a:accent5>
        <a:srgbClr val="4070BE"/>
      </a:accent5>
      <a:accent6>
        <a:srgbClr val="F26E64"/>
      </a:accent6>
      <a:hlink>
        <a:srgbClr val="4070BE"/>
      </a:hlink>
      <a:folHlink>
        <a:srgbClr val="E42313"/>
      </a:folHlink>
    </a:clrScheme>
    <a:fontScheme name="Транснефть">
      <a:majorFont>
        <a:latin typeface="Franklin Gothic Medium Cond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charset="-52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>
          <a:defRPr kern="0" dirty="0" smtClean="0">
            <a:solidFill>
              <a:schemeClr val="bg1"/>
            </a:solidFill>
          </a:defRPr>
        </a:defPPr>
      </a:lstStyle>
    </a:txDef>
  </a:objectDefaults>
  <a:extraClrSchemeLst>
    <a:extraClrScheme>
      <a:clrScheme name="Шаблон презентации ОАК 1">
        <a:dk1>
          <a:srgbClr val="000000"/>
        </a:dk1>
        <a:lt1>
          <a:srgbClr val="FFFFFF"/>
        </a:lt1>
        <a:dk2>
          <a:srgbClr val="000000"/>
        </a:dk2>
        <a:lt2>
          <a:srgbClr val="003F56"/>
        </a:lt2>
        <a:accent1>
          <a:srgbClr val="FFFFFF"/>
        </a:accent1>
        <a:accent2>
          <a:srgbClr val="B2D2DE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1BEC9"/>
        </a:accent6>
        <a:hlink>
          <a:srgbClr val="256885"/>
        </a:hlink>
        <a:folHlink>
          <a:srgbClr val="6CAA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презентации ОАК 2">
        <a:dk1>
          <a:srgbClr val="000000"/>
        </a:dk1>
        <a:lt1>
          <a:srgbClr val="D6CBC2"/>
        </a:lt1>
        <a:dk2>
          <a:srgbClr val="000000"/>
        </a:dk2>
        <a:lt2>
          <a:srgbClr val="09BAFF"/>
        </a:lt2>
        <a:accent1>
          <a:srgbClr val="FFFFFF"/>
        </a:accent1>
        <a:accent2>
          <a:srgbClr val="003F56"/>
        </a:accent2>
        <a:accent3>
          <a:srgbClr val="E8E2DD"/>
        </a:accent3>
        <a:accent4>
          <a:srgbClr val="000000"/>
        </a:accent4>
        <a:accent5>
          <a:srgbClr val="FFFFFF"/>
        </a:accent5>
        <a:accent6>
          <a:srgbClr val="00384D"/>
        </a:accent6>
        <a:hlink>
          <a:srgbClr val="256885"/>
        </a:hlink>
        <a:folHlink>
          <a:srgbClr val="6CAA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презентации ОАК 3">
        <a:dk1>
          <a:srgbClr val="09BAFF"/>
        </a:dk1>
        <a:lt1>
          <a:srgbClr val="FFFFFF"/>
        </a:lt1>
        <a:dk2>
          <a:srgbClr val="003F56"/>
        </a:dk2>
        <a:lt2>
          <a:srgbClr val="FFFFFF"/>
        </a:lt2>
        <a:accent1>
          <a:srgbClr val="FFFFFF"/>
        </a:accent1>
        <a:accent2>
          <a:srgbClr val="B2D2DE"/>
        </a:accent2>
        <a:accent3>
          <a:srgbClr val="AAAFB4"/>
        </a:accent3>
        <a:accent4>
          <a:srgbClr val="DADADA"/>
        </a:accent4>
        <a:accent5>
          <a:srgbClr val="FFFFFF"/>
        </a:accent5>
        <a:accent6>
          <a:srgbClr val="A1BEC9"/>
        </a:accent6>
        <a:hlink>
          <a:srgbClr val="6CAAC0"/>
        </a:hlink>
        <a:folHlink>
          <a:srgbClr val="2568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презентации ОАК 4">
        <a:dk1>
          <a:srgbClr val="FF960C"/>
        </a:dk1>
        <a:lt1>
          <a:srgbClr val="FFFFFF"/>
        </a:lt1>
        <a:dk2>
          <a:srgbClr val="003F56"/>
        </a:dk2>
        <a:lt2>
          <a:srgbClr val="FFFFFF"/>
        </a:lt2>
        <a:accent1>
          <a:srgbClr val="FFFFFF"/>
        </a:accent1>
        <a:accent2>
          <a:srgbClr val="B2D2DE"/>
        </a:accent2>
        <a:accent3>
          <a:srgbClr val="AAAFB4"/>
        </a:accent3>
        <a:accent4>
          <a:srgbClr val="DADADA"/>
        </a:accent4>
        <a:accent5>
          <a:srgbClr val="FFFFFF"/>
        </a:accent5>
        <a:accent6>
          <a:srgbClr val="A1BEC9"/>
        </a:accent6>
        <a:hlink>
          <a:srgbClr val="6CAAC0"/>
        </a:hlink>
        <a:folHlink>
          <a:srgbClr val="2568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OAK">
      <a:dk1>
        <a:srgbClr val="1E3582"/>
      </a:dk1>
      <a:lt1>
        <a:sysClr val="window" lastClr="FFFFFF"/>
      </a:lt1>
      <a:dk2>
        <a:srgbClr val="4070BE"/>
      </a:dk2>
      <a:lt2>
        <a:srgbClr val="E7E6E6"/>
      </a:lt2>
      <a:accent1>
        <a:srgbClr val="E42313"/>
      </a:accent1>
      <a:accent2>
        <a:srgbClr val="73797D"/>
      </a:accent2>
      <a:accent3>
        <a:srgbClr val="A5A5A5"/>
      </a:accent3>
      <a:accent4>
        <a:srgbClr val="1E3582"/>
      </a:accent4>
      <a:accent5>
        <a:srgbClr val="4070BE"/>
      </a:accent5>
      <a:accent6>
        <a:srgbClr val="F26E64"/>
      </a:accent6>
      <a:hlink>
        <a:srgbClr val="4070BE"/>
      </a:hlink>
      <a:folHlink>
        <a:srgbClr val="E42313"/>
      </a:folHlink>
    </a:clrScheme>
    <a:fontScheme name="OAK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2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3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4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5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6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7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8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ppt/theme/themeOverride9.xml><?xml version="1.0" encoding="utf-8"?>
<a:themeOverride xmlns:a="http://schemas.openxmlformats.org/drawingml/2006/main">
  <a:clrScheme name="ОАК по брендбуку">
    <a:dk1>
      <a:srgbClr val="1C3F8A"/>
    </a:dk1>
    <a:lt1>
      <a:sysClr val="window" lastClr="FFFFFF"/>
    </a:lt1>
    <a:dk2>
      <a:srgbClr val="4070BE"/>
    </a:dk2>
    <a:lt2>
      <a:srgbClr val="E7E6E6"/>
    </a:lt2>
    <a:accent1>
      <a:srgbClr val="E42313"/>
    </a:accent1>
    <a:accent2>
      <a:srgbClr val="73797D"/>
    </a:accent2>
    <a:accent3>
      <a:srgbClr val="BBBBBB"/>
    </a:accent3>
    <a:accent4>
      <a:srgbClr val="1C3F8A"/>
    </a:accent4>
    <a:accent5>
      <a:srgbClr val="4070BE"/>
    </a:accent5>
    <a:accent6>
      <a:srgbClr val="F26E64"/>
    </a:accent6>
    <a:hlink>
      <a:srgbClr val="4070BE"/>
    </a:hlink>
    <a:folHlink>
      <a:srgbClr val="E4231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67230</TotalTime>
  <Words>743</Words>
  <Application>Microsoft Office PowerPoint</Application>
  <PresentationFormat>Лист A4 (210x297 мм)</PresentationFormat>
  <Paragraphs>161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Cyr</vt:lpstr>
      <vt:lpstr>Arial Narrow</vt:lpstr>
      <vt:lpstr>Шаблон презентации ОАК</vt:lpstr>
      <vt:lpstr>Специальное оформление</vt:lpstr>
      <vt:lpstr>Презентация PowerPoint</vt:lpstr>
      <vt:lpstr>Система работы с молодежью «Авиация будущего»</vt:lpstr>
      <vt:lpstr>Проект «Крылья Ростеха»</vt:lpstr>
      <vt:lpstr>География и результаты набора в проект в 2021-2022 гг.</vt:lpstr>
      <vt:lpstr>Распределение по Холдингам</vt:lpstr>
      <vt:lpstr>Профессиональные траектории в проекте</vt:lpstr>
      <vt:lpstr>Дальнейшее развитие проекта</vt:lpstr>
      <vt:lpstr>Конкурс «Будущее авиации»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Vice-President Presentation</dc:title>
  <dc:creator>Kolosov</dc:creator>
  <cp:lastModifiedBy>Гакаев Асламбек Жабраилович</cp:lastModifiedBy>
  <cp:revision>1506</cp:revision>
  <cp:lastPrinted>2018-02-26T08:47:08Z</cp:lastPrinted>
  <dcterms:created xsi:type="dcterms:W3CDTF">2005-02-18T22:33:56Z</dcterms:created>
  <dcterms:modified xsi:type="dcterms:W3CDTF">2021-08-20T12:52:50Z</dcterms:modified>
</cp:coreProperties>
</file>