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9" r:id="rId1"/>
  </p:sldMasterIdLst>
  <p:notesMasterIdLst>
    <p:notesMasterId r:id="rId15"/>
  </p:notesMasterIdLst>
  <p:handoutMasterIdLst>
    <p:handoutMasterId r:id="rId16"/>
  </p:handoutMasterIdLst>
  <p:sldIdLst>
    <p:sldId id="467" r:id="rId2"/>
    <p:sldId id="587" r:id="rId3"/>
    <p:sldId id="590" r:id="rId4"/>
    <p:sldId id="589" r:id="rId5"/>
    <p:sldId id="588" r:id="rId6"/>
    <p:sldId id="592" r:id="rId7"/>
    <p:sldId id="594" r:id="rId8"/>
    <p:sldId id="600" r:id="rId9"/>
    <p:sldId id="597" r:id="rId10"/>
    <p:sldId id="595" r:id="rId11"/>
    <p:sldId id="596" r:id="rId12"/>
    <p:sldId id="598" r:id="rId13"/>
    <p:sldId id="599" r:id="rId14"/>
  </p:sldIdLst>
  <p:sldSz cx="9906000" cy="6858000" type="A4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F"/>
    <a:srgbClr val="E87722"/>
    <a:srgbClr val="DB7643"/>
    <a:srgbClr val="DB7607"/>
    <a:srgbClr val="ADACAC"/>
    <a:srgbClr val="FF9E1B"/>
    <a:srgbClr val="FF5900"/>
    <a:srgbClr val="873A96"/>
    <a:srgbClr val="CC3399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89599" autoAdjust="0"/>
  </p:normalViewPr>
  <p:slideViewPr>
    <p:cSldViewPr snapToGrid="0">
      <p:cViewPr varScale="1">
        <p:scale>
          <a:sx n="155" d="100"/>
          <a:sy n="155" d="100"/>
        </p:scale>
        <p:origin x="816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74D38-3E73-4660-ABFB-D2FDB534F47F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CB8A08-EE98-4857-A20C-DB6A5189B04C}">
      <dgm:prSet phldrT="[Текст]" custT="1"/>
      <dgm:spPr/>
      <dgm:t>
        <a:bodyPr/>
        <a:lstStyle/>
        <a:p>
          <a:r>
            <a:rPr lang="ru-RU" sz="1400" dirty="0"/>
            <a:t>Работодатель</a:t>
          </a:r>
        </a:p>
      </dgm:t>
    </dgm:pt>
    <dgm:pt modelId="{5E2074D6-C3A3-488C-9956-8447AD4ED5F0}" type="parTrans" cxnId="{43374607-0E14-4E25-90D5-6E73595897D3}">
      <dgm:prSet/>
      <dgm:spPr/>
      <dgm:t>
        <a:bodyPr/>
        <a:lstStyle/>
        <a:p>
          <a:endParaRPr lang="ru-RU"/>
        </a:p>
      </dgm:t>
    </dgm:pt>
    <dgm:pt modelId="{10E0811C-9919-4B3D-9B12-24E540F5D82B}" type="sibTrans" cxnId="{43374607-0E14-4E25-90D5-6E73595897D3}">
      <dgm:prSet/>
      <dgm:spPr/>
      <dgm:t>
        <a:bodyPr/>
        <a:lstStyle/>
        <a:p>
          <a:endParaRPr lang="ru-RU"/>
        </a:p>
      </dgm:t>
    </dgm:pt>
    <dgm:pt modelId="{1A9DDCD5-A1CE-4E82-AB22-E86ABE22FB85}">
      <dgm:prSet phldrT="[Текст]" custT="1"/>
      <dgm:spPr/>
      <dgm:t>
        <a:bodyPr/>
        <a:lstStyle/>
        <a:p>
          <a:r>
            <a:rPr lang="ru-RU" sz="1400" dirty="0"/>
            <a:t>Высшее </a:t>
          </a:r>
          <a:r>
            <a:rPr lang="ru-RU" sz="1200" dirty="0"/>
            <a:t>образование </a:t>
          </a:r>
          <a:r>
            <a:rPr lang="ru-RU" sz="1600" dirty="0"/>
            <a:t>(МАИ)</a:t>
          </a:r>
        </a:p>
      </dgm:t>
    </dgm:pt>
    <dgm:pt modelId="{1F36625B-01FD-4B75-B7E8-BF38185F5D15}" type="parTrans" cxnId="{02760086-9475-4D7F-B6F1-8478395A9D4F}">
      <dgm:prSet/>
      <dgm:spPr/>
      <dgm:t>
        <a:bodyPr/>
        <a:lstStyle/>
        <a:p>
          <a:endParaRPr lang="ru-RU"/>
        </a:p>
      </dgm:t>
    </dgm:pt>
    <dgm:pt modelId="{5B7120B6-05BE-401A-A3B4-65D2A4BDB253}" type="sibTrans" cxnId="{02760086-9475-4D7F-B6F1-8478395A9D4F}">
      <dgm:prSet/>
      <dgm:spPr/>
      <dgm:t>
        <a:bodyPr/>
        <a:lstStyle/>
        <a:p>
          <a:endParaRPr lang="ru-RU"/>
        </a:p>
      </dgm:t>
    </dgm:pt>
    <dgm:pt modelId="{3FAECDE9-D34C-4810-B497-6CC5D6425504}">
      <dgm:prSet phldrT="[Текст]" custT="1"/>
      <dgm:spPr/>
      <dgm:t>
        <a:bodyPr/>
        <a:lstStyle/>
        <a:p>
          <a:r>
            <a:rPr lang="ru-RU" sz="1600" dirty="0"/>
            <a:t>АУЦ</a:t>
          </a:r>
        </a:p>
      </dgm:t>
    </dgm:pt>
    <dgm:pt modelId="{BB102FDE-D5A7-4721-A2E9-E44262457AAC}" type="parTrans" cxnId="{7469168C-D3EE-447B-A52C-66D375F974E7}">
      <dgm:prSet/>
      <dgm:spPr/>
      <dgm:t>
        <a:bodyPr/>
        <a:lstStyle/>
        <a:p>
          <a:endParaRPr lang="ru-RU"/>
        </a:p>
      </dgm:t>
    </dgm:pt>
    <dgm:pt modelId="{A30B6231-2B0F-46F7-B2D7-52CF3FAC75D9}" type="sibTrans" cxnId="{7469168C-D3EE-447B-A52C-66D375F974E7}">
      <dgm:prSet/>
      <dgm:spPr/>
      <dgm:t>
        <a:bodyPr/>
        <a:lstStyle/>
        <a:p>
          <a:endParaRPr lang="ru-RU"/>
        </a:p>
      </dgm:t>
    </dgm:pt>
    <dgm:pt modelId="{656D485B-3F1C-49BF-9282-FA3D6F491CC4}">
      <dgm:prSet phldrT="[Текст]" custT="1"/>
      <dgm:spPr/>
      <dgm:t>
        <a:bodyPr/>
        <a:lstStyle/>
        <a:p>
          <a:r>
            <a:rPr lang="ru-RU" sz="1400" dirty="0"/>
            <a:t>Среднее </a:t>
          </a:r>
          <a:r>
            <a:rPr lang="ru-RU" sz="1400" dirty="0" err="1"/>
            <a:t>профессио-нальное</a:t>
          </a:r>
          <a:r>
            <a:rPr lang="ru-RU" sz="1400" dirty="0"/>
            <a:t> образование РКТ МАИ</a:t>
          </a:r>
          <a:endParaRPr lang="ru-RU" sz="1600" dirty="0"/>
        </a:p>
      </dgm:t>
    </dgm:pt>
    <dgm:pt modelId="{962DD995-D27B-4ACB-87EC-7528959343A1}" type="parTrans" cxnId="{896B3524-C08D-4221-B37C-1D86BA15D362}">
      <dgm:prSet/>
      <dgm:spPr/>
      <dgm:t>
        <a:bodyPr/>
        <a:lstStyle/>
        <a:p>
          <a:endParaRPr lang="ru-RU"/>
        </a:p>
      </dgm:t>
    </dgm:pt>
    <dgm:pt modelId="{8FB094FD-9F90-49C6-BF91-D8CC1EE2F6F9}" type="sibTrans" cxnId="{896B3524-C08D-4221-B37C-1D86BA15D362}">
      <dgm:prSet/>
      <dgm:spPr/>
      <dgm:t>
        <a:bodyPr/>
        <a:lstStyle/>
        <a:p>
          <a:endParaRPr lang="ru-RU"/>
        </a:p>
      </dgm:t>
    </dgm:pt>
    <dgm:pt modelId="{736193B8-83BD-4BE9-8183-FA28B4FE73DA}" type="pres">
      <dgm:prSet presAssocID="{1E074D38-3E73-4660-ABFB-D2FDB534F4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69765E-C65C-4051-ACC9-2A09A4EC3C11}" type="pres">
      <dgm:prSet presAssocID="{63CB8A08-EE98-4857-A20C-DB6A5189B04C}" presName="centerShape" presStyleLbl="node0" presStyleIdx="0" presStyleCnt="1" custScaleX="104631" custScaleY="107254"/>
      <dgm:spPr/>
    </dgm:pt>
    <dgm:pt modelId="{05CB1163-4075-4797-A4D0-8A068214E577}" type="pres">
      <dgm:prSet presAssocID="{1A9DDCD5-A1CE-4E82-AB22-E86ABE22FB85}" presName="node" presStyleLbl="node1" presStyleIdx="0" presStyleCnt="3" custScaleX="142183" custScaleY="140867">
        <dgm:presLayoutVars>
          <dgm:bulletEnabled val="1"/>
        </dgm:presLayoutVars>
      </dgm:prSet>
      <dgm:spPr/>
    </dgm:pt>
    <dgm:pt modelId="{A9D09A4D-250E-48D9-92AF-82AC5F0AADEC}" type="pres">
      <dgm:prSet presAssocID="{1A9DDCD5-A1CE-4E82-AB22-E86ABE22FB85}" presName="dummy" presStyleCnt="0"/>
      <dgm:spPr/>
    </dgm:pt>
    <dgm:pt modelId="{CDBE7ACE-283D-4CFA-A249-30168D0AFF26}" type="pres">
      <dgm:prSet presAssocID="{5B7120B6-05BE-401A-A3B4-65D2A4BDB253}" presName="sibTrans" presStyleLbl="sibTrans2D1" presStyleIdx="0" presStyleCnt="3" custLinFactNeighborX="46" custLinFactNeighborY="-873"/>
      <dgm:spPr/>
    </dgm:pt>
    <dgm:pt modelId="{05A971EE-8952-4DD1-AAA2-19B036672354}" type="pres">
      <dgm:prSet presAssocID="{3FAECDE9-D34C-4810-B497-6CC5D6425504}" presName="node" presStyleLbl="node1" presStyleIdx="1" presStyleCnt="3" custScaleX="145270" custScaleY="133079">
        <dgm:presLayoutVars>
          <dgm:bulletEnabled val="1"/>
        </dgm:presLayoutVars>
      </dgm:prSet>
      <dgm:spPr/>
    </dgm:pt>
    <dgm:pt modelId="{291356B3-C982-41B4-B709-B229600AFFC2}" type="pres">
      <dgm:prSet presAssocID="{3FAECDE9-D34C-4810-B497-6CC5D6425504}" presName="dummy" presStyleCnt="0"/>
      <dgm:spPr/>
    </dgm:pt>
    <dgm:pt modelId="{E5D6AFB1-8AFC-4C87-AEFC-9AC037F2037E}" type="pres">
      <dgm:prSet presAssocID="{A30B6231-2B0F-46F7-B2D7-52CF3FAC75D9}" presName="sibTrans" presStyleLbl="sibTrans2D1" presStyleIdx="1" presStyleCnt="3"/>
      <dgm:spPr/>
    </dgm:pt>
    <dgm:pt modelId="{6F9A5E8C-2021-49EA-90AE-3F80AE1DEACF}" type="pres">
      <dgm:prSet presAssocID="{656D485B-3F1C-49BF-9282-FA3D6F491CC4}" presName="node" presStyleLbl="node1" presStyleIdx="2" presStyleCnt="3" custScaleX="152804" custScaleY="147674" custRadScaleRad="104444" custRadScaleInc="1711">
        <dgm:presLayoutVars>
          <dgm:bulletEnabled val="1"/>
        </dgm:presLayoutVars>
      </dgm:prSet>
      <dgm:spPr/>
    </dgm:pt>
    <dgm:pt modelId="{AEA27157-4619-44BD-A2E8-12805AA1421F}" type="pres">
      <dgm:prSet presAssocID="{656D485B-3F1C-49BF-9282-FA3D6F491CC4}" presName="dummy" presStyleCnt="0"/>
      <dgm:spPr/>
    </dgm:pt>
    <dgm:pt modelId="{95C8794D-7BD9-491F-91C2-CA4773CCE02C}" type="pres">
      <dgm:prSet presAssocID="{8FB094FD-9F90-49C6-BF91-D8CC1EE2F6F9}" presName="sibTrans" presStyleLbl="sibTrans2D1" presStyleIdx="2" presStyleCnt="3" custScaleX="97638"/>
      <dgm:spPr/>
    </dgm:pt>
  </dgm:ptLst>
  <dgm:cxnLst>
    <dgm:cxn modelId="{43374607-0E14-4E25-90D5-6E73595897D3}" srcId="{1E074D38-3E73-4660-ABFB-D2FDB534F47F}" destId="{63CB8A08-EE98-4857-A20C-DB6A5189B04C}" srcOrd="0" destOrd="0" parTransId="{5E2074D6-C3A3-488C-9956-8447AD4ED5F0}" sibTransId="{10E0811C-9919-4B3D-9B12-24E540F5D82B}"/>
    <dgm:cxn modelId="{5B57E210-005E-4638-8A13-71DFF61769D8}" type="presOf" srcId="{3FAECDE9-D34C-4810-B497-6CC5D6425504}" destId="{05A971EE-8952-4DD1-AAA2-19B036672354}" srcOrd="0" destOrd="0" presId="urn:microsoft.com/office/officeart/2005/8/layout/radial6"/>
    <dgm:cxn modelId="{896B3524-C08D-4221-B37C-1D86BA15D362}" srcId="{63CB8A08-EE98-4857-A20C-DB6A5189B04C}" destId="{656D485B-3F1C-49BF-9282-FA3D6F491CC4}" srcOrd="2" destOrd="0" parTransId="{962DD995-D27B-4ACB-87EC-7528959343A1}" sibTransId="{8FB094FD-9F90-49C6-BF91-D8CC1EE2F6F9}"/>
    <dgm:cxn modelId="{7645A048-75C0-4E1F-96DE-E1D8108E0C0A}" type="presOf" srcId="{A30B6231-2B0F-46F7-B2D7-52CF3FAC75D9}" destId="{E5D6AFB1-8AFC-4C87-AEFC-9AC037F2037E}" srcOrd="0" destOrd="0" presId="urn:microsoft.com/office/officeart/2005/8/layout/radial6"/>
    <dgm:cxn modelId="{08F25B62-CB0A-4C6E-9E75-4844F3BFBA31}" type="presOf" srcId="{1A9DDCD5-A1CE-4E82-AB22-E86ABE22FB85}" destId="{05CB1163-4075-4797-A4D0-8A068214E577}" srcOrd="0" destOrd="0" presId="urn:microsoft.com/office/officeart/2005/8/layout/radial6"/>
    <dgm:cxn modelId="{45C9EE6C-6796-4DD5-97CA-4290ACE4704B}" type="presOf" srcId="{656D485B-3F1C-49BF-9282-FA3D6F491CC4}" destId="{6F9A5E8C-2021-49EA-90AE-3F80AE1DEACF}" srcOrd="0" destOrd="0" presId="urn:microsoft.com/office/officeart/2005/8/layout/radial6"/>
    <dgm:cxn modelId="{3D9FDB82-31C6-4A03-91F1-BCBD764D862B}" type="presOf" srcId="{5B7120B6-05BE-401A-A3B4-65D2A4BDB253}" destId="{CDBE7ACE-283D-4CFA-A249-30168D0AFF26}" srcOrd="0" destOrd="0" presId="urn:microsoft.com/office/officeart/2005/8/layout/radial6"/>
    <dgm:cxn modelId="{02760086-9475-4D7F-B6F1-8478395A9D4F}" srcId="{63CB8A08-EE98-4857-A20C-DB6A5189B04C}" destId="{1A9DDCD5-A1CE-4E82-AB22-E86ABE22FB85}" srcOrd="0" destOrd="0" parTransId="{1F36625B-01FD-4B75-B7E8-BF38185F5D15}" sibTransId="{5B7120B6-05BE-401A-A3B4-65D2A4BDB253}"/>
    <dgm:cxn modelId="{7469168C-D3EE-447B-A52C-66D375F974E7}" srcId="{63CB8A08-EE98-4857-A20C-DB6A5189B04C}" destId="{3FAECDE9-D34C-4810-B497-6CC5D6425504}" srcOrd="1" destOrd="0" parTransId="{BB102FDE-D5A7-4721-A2E9-E44262457AAC}" sibTransId="{A30B6231-2B0F-46F7-B2D7-52CF3FAC75D9}"/>
    <dgm:cxn modelId="{D0E9A1A1-420F-4361-964F-95518294E23E}" type="presOf" srcId="{1E074D38-3E73-4660-ABFB-D2FDB534F47F}" destId="{736193B8-83BD-4BE9-8183-FA28B4FE73DA}" srcOrd="0" destOrd="0" presId="urn:microsoft.com/office/officeart/2005/8/layout/radial6"/>
    <dgm:cxn modelId="{185656B7-15DD-47A4-9301-F01B80E1DE93}" type="presOf" srcId="{8FB094FD-9F90-49C6-BF91-D8CC1EE2F6F9}" destId="{95C8794D-7BD9-491F-91C2-CA4773CCE02C}" srcOrd="0" destOrd="0" presId="urn:microsoft.com/office/officeart/2005/8/layout/radial6"/>
    <dgm:cxn modelId="{569030CA-3A12-42B6-9BBC-908930C24B9D}" type="presOf" srcId="{63CB8A08-EE98-4857-A20C-DB6A5189B04C}" destId="{E569765E-C65C-4051-ACC9-2A09A4EC3C11}" srcOrd="0" destOrd="0" presId="urn:microsoft.com/office/officeart/2005/8/layout/radial6"/>
    <dgm:cxn modelId="{7E4768E8-0BDE-4D3A-B6E3-D7820A366EED}" type="presParOf" srcId="{736193B8-83BD-4BE9-8183-FA28B4FE73DA}" destId="{E569765E-C65C-4051-ACC9-2A09A4EC3C11}" srcOrd="0" destOrd="0" presId="urn:microsoft.com/office/officeart/2005/8/layout/radial6"/>
    <dgm:cxn modelId="{8A85F83F-6D80-46C3-BBEF-87C3E080A232}" type="presParOf" srcId="{736193B8-83BD-4BE9-8183-FA28B4FE73DA}" destId="{05CB1163-4075-4797-A4D0-8A068214E577}" srcOrd="1" destOrd="0" presId="urn:microsoft.com/office/officeart/2005/8/layout/radial6"/>
    <dgm:cxn modelId="{4A4FE35F-7AAB-4B95-B0E3-166B3F347068}" type="presParOf" srcId="{736193B8-83BD-4BE9-8183-FA28B4FE73DA}" destId="{A9D09A4D-250E-48D9-92AF-82AC5F0AADEC}" srcOrd="2" destOrd="0" presId="urn:microsoft.com/office/officeart/2005/8/layout/radial6"/>
    <dgm:cxn modelId="{E2118A6F-C479-4E83-A93B-386D9057A6F8}" type="presParOf" srcId="{736193B8-83BD-4BE9-8183-FA28B4FE73DA}" destId="{CDBE7ACE-283D-4CFA-A249-30168D0AFF26}" srcOrd="3" destOrd="0" presId="urn:microsoft.com/office/officeart/2005/8/layout/radial6"/>
    <dgm:cxn modelId="{8924C27F-1A0C-4EB7-A01D-7AB4F00263AC}" type="presParOf" srcId="{736193B8-83BD-4BE9-8183-FA28B4FE73DA}" destId="{05A971EE-8952-4DD1-AAA2-19B036672354}" srcOrd="4" destOrd="0" presId="urn:microsoft.com/office/officeart/2005/8/layout/radial6"/>
    <dgm:cxn modelId="{3465B782-1AC3-4A63-8588-B06EFA29EA75}" type="presParOf" srcId="{736193B8-83BD-4BE9-8183-FA28B4FE73DA}" destId="{291356B3-C982-41B4-B709-B229600AFFC2}" srcOrd="5" destOrd="0" presId="urn:microsoft.com/office/officeart/2005/8/layout/radial6"/>
    <dgm:cxn modelId="{674A903F-07A9-4AE9-BD19-BF725E05A7DF}" type="presParOf" srcId="{736193B8-83BD-4BE9-8183-FA28B4FE73DA}" destId="{E5D6AFB1-8AFC-4C87-AEFC-9AC037F2037E}" srcOrd="6" destOrd="0" presId="urn:microsoft.com/office/officeart/2005/8/layout/radial6"/>
    <dgm:cxn modelId="{DF44C480-C31B-4FCA-83E8-B6105F2F1B00}" type="presParOf" srcId="{736193B8-83BD-4BE9-8183-FA28B4FE73DA}" destId="{6F9A5E8C-2021-49EA-90AE-3F80AE1DEACF}" srcOrd="7" destOrd="0" presId="urn:microsoft.com/office/officeart/2005/8/layout/radial6"/>
    <dgm:cxn modelId="{69251C83-EE2C-4919-B1EA-553303235765}" type="presParOf" srcId="{736193B8-83BD-4BE9-8183-FA28B4FE73DA}" destId="{AEA27157-4619-44BD-A2E8-12805AA1421F}" srcOrd="8" destOrd="0" presId="urn:microsoft.com/office/officeart/2005/8/layout/radial6"/>
    <dgm:cxn modelId="{73380031-1D98-412A-8AEF-B6F0315AAEF8}" type="presParOf" srcId="{736193B8-83BD-4BE9-8183-FA28B4FE73DA}" destId="{95C8794D-7BD9-491F-91C2-CA4773CCE02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8794D-7BD9-491F-91C2-CA4773CCE02C}">
      <dsp:nvSpPr>
        <dsp:cNvPr id="0" name=""/>
        <dsp:cNvSpPr/>
      </dsp:nvSpPr>
      <dsp:spPr>
        <a:xfrm>
          <a:off x="1321663" y="604809"/>
          <a:ext cx="3247377" cy="3325936"/>
        </a:xfrm>
        <a:prstGeom prst="blockArc">
          <a:avLst>
            <a:gd name="adj1" fmla="val 8949214"/>
            <a:gd name="adj2" fmla="val 16379326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D6AFB1-8AFC-4C87-AEFC-9AC037F2037E}">
      <dsp:nvSpPr>
        <dsp:cNvPr id="0" name=""/>
        <dsp:cNvSpPr/>
      </dsp:nvSpPr>
      <dsp:spPr>
        <a:xfrm>
          <a:off x="1326033" y="682680"/>
          <a:ext cx="3325936" cy="3325936"/>
        </a:xfrm>
        <a:prstGeom prst="blockArc">
          <a:avLst>
            <a:gd name="adj1" fmla="val 1617811"/>
            <a:gd name="adj2" fmla="val 9138157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E7ACE-283D-4CFA-A249-30168D0AFF26}">
      <dsp:nvSpPr>
        <dsp:cNvPr id="0" name=""/>
        <dsp:cNvSpPr/>
      </dsp:nvSpPr>
      <dsp:spPr>
        <a:xfrm>
          <a:off x="1368613" y="577983"/>
          <a:ext cx="3325936" cy="3325936"/>
        </a:xfrm>
        <a:prstGeom prst="blockArc">
          <a:avLst>
            <a:gd name="adj1" fmla="val 16200000"/>
            <a:gd name="adj2" fmla="val 1800000"/>
            <a:gd name="adj3" fmla="val 46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9765E-C65C-4051-ACC9-2A09A4EC3C11}">
      <dsp:nvSpPr>
        <dsp:cNvPr id="0" name=""/>
        <dsp:cNvSpPr/>
      </dsp:nvSpPr>
      <dsp:spPr>
        <a:xfrm>
          <a:off x="2230428" y="1450317"/>
          <a:ext cx="1599248" cy="16393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Работодатель</a:t>
          </a:r>
        </a:p>
      </dsp:txBody>
      <dsp:txXfrm>
        <a:off x="2464632" y="1690393"/>
        <a:ext cx="1130840" cy="1159187"/>
      </dsp:txXfrm>
    </dsp:sp>
    <dsp:sp modelId="{05CB1163-4075-4797-A4D0-8A068214E577}">
      <dsp:nvSpPr>
        <dsp:cNvPr id="0" name=""/>
        <dsp:cNvSpPr/>
      </dsp:nvSpPr>
      <dsp:spPr>
        <a:xfrm>
          <a:off x="2269426" y="-108049"/>
          <a:ext cx="1521252" cy="15071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Высшее </a:t>
          </a:r>
          <a:r>
            <a:rPr lang="ru-RU" sz="1200" kern="1200" dirty="0"/>
            <a:t>образование </a:t>
          </a:r>
          <a:r>
            <a:rPr lang="ru-RU" sz="1600" kern="1200" dirty="0"/>
            <a:t>(МАИ)</a:t>
          </a:r>
        </a:p>
      </dsp:txBody>
      <dsp:txXfrm>
        <a:off x="2492208" y="112671"/>
        <a:ext cx="1075688" cy="1065731"/>
      </dsp:txXfrm>
    </dsp:sp>
    <dsp:sp modelId="{05A971EE-8952-4DD1-AAA2-19B036672354}">
      <dsp:nvSpPr>
        <dsp:cNvPr id="0" name=""/>
        <dsp:cNvSpPr/>
      </dsp:nvSpPr>
      <dsp:spPr>
        <a:xfrm>
          <a:off x="3659727" y="2370289"/>
          <a:ext cx="1554280" cy="1423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АУЦ</a:t>
          </a:r>
        </a:p>
      </dsp:txBody>
      <dsp:txXfrm>
        <a:off x="3887346" y="2578806"/>
        <a:ext cx="1099042" cy="1006812"/>
      </dsp:txXfrm>
    </dsp:sp>
    <dsp:sp modelId="{6F9A5E8C-2021-49EA-90AE-3F80AE1DEACF}">
      <dsp:nvSpPr>
        <dsp:cNvPr id="0" name=""/>
        <dsp:cNvSpPr/>
      </dsp:nvSpPr>
      <dsp:spPr>
        <a:xfrm>
          <a:off x="733244" y="2310695"/>
          <a:ext cx="1634888" cy="15800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Среднее </a:t>
          </a:r>
          <a:r>
            <a:rPr lang="ru-RU" sz="1400" kern="1200" dirty="0" err="1"/>
            <a:t>профессио-нальное</a:t>
          </a:r>
          <a:r>
            <a:rPr lang="ru-RU" sz="1400" kern="1200" dirty="0"/>
            <a:t> образование РКТ МАИ</a:t>
          </a:r>
          <a:endParaRPr lang="ru-RU" sz="1600" kern="1200" dirty="0"/>
        </a:p>
      </dsp:txBody>
      <dsp:txXfrm>
        <a:off x="972668" y="2542081"/>
        <a:ext cx="1156040" cy="1117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072C-55D3-48B5-91A0-35514E73A7AA}" type="datetime1">
              <a:rPr lang="ru-RU" smtClean="0"/>
              <a:t>26.09.2023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8606-D0E3-4BDF-A851-EB73264D73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8379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9C51-12DE-4761-9469-8E380B229BB9}" type="datetime1">
              <a:rPr lang="ru-RU" smtClean="0"/>
              <a:t>26.09.2023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6561-1530-46B9-AEF5-1D1854E34D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6144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751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8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48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29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0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49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4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08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97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9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561-1530-46B9-AEF5-1D1854E34D2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0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1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8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46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0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8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3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35.jp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jp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90600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3689689" y="3582212"/>
            <a:ext cx="5835312" cy="548203"/>
          </a:xfrm>
          <a:prstGeom prst="rect">
            <a:avLst/>
          </a:prstGeom>
        </p:spPr>
        <p:txBody>
          <a:bodyPr lIns="0" anchor="ctr" anchorCtr="0"/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24" b="1" dirty="0">
                <a:solidFill>
                  <a:srgbClr val="005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24" b="1" dirty="0">
              <a:solidFill>
                <a:srgbClr val="0052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94" y="5818059"/>
            <a:ext cx="8267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Баранов П.А.</a:t>
            </a:r>
          </a:p>
          <a:p>
            <a:pPr marL="342900" indent="-342900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Генерального директора по качеству - </a:t>
            </a:r>
          </a:p>
          <a:p>
            <a:pPr marL="342900" indent="-342900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гарантии и управления качеством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" y="350650"/>
            <a:ext cx="839675" cy="839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11" y="350650"/>
            <a:ext cx="3236490" cy="885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994" y="4494620"/>
            <a:ext cx="902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ПОДГОТОВКА КАДРОВ ОБРАЗОВАТЕЛЬНЫМИ ОРГАНИЗАЦИЯМИ И РАБОТОДАТЕЛЕМ (ОРГАНИЗАЦИЯМИ ПО ТЕХНИЧЕСКОМУ ОБСЛУЖИВАНИЮ ВОЗДУШНЫХ СУДОВ, ОРГАНИЗАЦИЯМИ-РАЗРАБОТЧИКАМИ АВИАЦИОННОЙ ТЕХНИКИ)</a:t>
            </a:r>
          </a:p>
        </p:txBody>
      </p:sp>
    </p:spTree>
    <p:extLst>
      <p:ext uri="{BB962C8B-B14F-4D97-AF65-F5344CB8AC3E}">
        <p14:creationId xmlns:p14="http://schemas.microsoft.com/office/powerpoint/2010/main" val="247201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427" y="281270"/>
            <a:ext cx="6617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практики поддержания и обслуживания парка судов в условиях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санкционных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ограничений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ПАРТНЕРСКИЕ ОБРАЗОВАТЕЛЬНЫЕ ОРГАНИЗАЦИИ.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ACC8D-52B8-82CC-3B80-60FABA737EBA}"/>
              </a:ext>
            </a:extLst>
          </p:cNvPr>
          <p:cNvSpPr txBox="1"/>
          <p:nvPr/>
        </p:nvSpPr>
        <p:spPr>
          <a:xfrm>
            <a:off x="448427" y="1401897"/>
            <a:ext cx="863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«Аэрофлот Техникс» сотрудничает с 15 образовательными организациями в разных городах нашей страны: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Санкт-Петербург, Красноярск, Иркутск, Казань, Самара, Троицк, Егорьевск, Владивосток и другие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BBB7400-761E-E8FD-7F02-4D662ECAE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6" y="3130536"/>
            <a:ext cx="1088110" cy="103412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81D0F9F-D58B-658B-2765-2ADAF3943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73" y="3117507"/>
            <a:ext cx="1088110" cy="108811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AD2D602-B3E6-1283-74DA-77C3D6545C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30" y="3067932"/>
            <a:ext cx="1016642" cy="11593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D80A790-ED14-A4AD-7815-5D7F524A0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59" y="4744723"/>
            <a:ext cx="1652130" cy="6062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1FD0D52-195F-4528-34C7-922A0E9586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00" y="4547298"/>
            <a:ext cx="1340650" cy="875574"/>
          </a:xfrm>
          <a:prstGeom prst="rect">
            <a:avLst/>
          </a:prstGeom>
        </p:spPr>
      </p:pic>
      <p:pic>
        <p:nvPicPr>
          <p:cNvPr id="36" name="Picture 2" descr="https://s11.stc.all.kpcdn.net/share/i/12/5052520/wr-960.jpg">
            <a:extLst>
              <a:ext uri="{FF2B5EF4-FFF2-40B4-BE49-F238E27FC236}">
                <a16:creationId xmlns:a16="http://schemas.microsoft.com/office/drawing/2014/main" id="{2C68C547-C395-6E71-9EC1-7271310BC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12208"/>
          <a:stretch/>
        </p:blipFill>
        <p:spPr bwMode="auto">
          <a:xfrm>
            <a:off x="6164798" y="4743094"/>
            <a:ext cx="685800" cy="6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E442872-3643-D209-5E77-DAFD8A59D2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5"/>
          <a:stretch/>
        </p:blipFill>
        <p:spPr>
          <a:xfrm>
            <a:off x="7211264" y="4666698"/>
            <a:ext cx="1036412" cy="8319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C10ACA2-0502-794F-41B6-EF4F3D81D5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81" y="2999517"/>
            <a:ext cx="1324089" cy="1324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6CE9BF3-709A-254A-7128-16E7D5B8E1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19" y="3140348"/>
            <a:ext cx="1031179" cy="103117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78B5B5E-13BA-6F03-1328-A9481DF834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47" y="3204812"/>
            <a:ext cx="969495" cy="9197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55235B6-CDF9-EC23-3049-2F37466E01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11" y="4566546"/>
            <a:ext cx="959318" cy="95931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C4567E4-16A2-5AE2-397D-01600DC1549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3" t="27776" r="37197" b="27846"/>
          <a:stretch/>
        </p:blipFill>
        <p:spPr>
          <a:xfrm>
            <a:off x="8464553" y="3096885"/>
            <a:ext cx="938824" cy="1005657"/>
          </a:xfrm>
          <a:prstGeom prst="rect">
            <a:avLst/>
          </a:prstGeom>
        </p:spPr>
      </p:pic>
      <p:pic>
        <p:nvPicPr>
          <p:cNvPr id="43" name="Picture 2" descr="https://kai.ru/documents/11956846/12076583/%D0%B7%D0%BC%D0%B0.png/6b67c878-9d4b-4235-a5f6-a0edb4b7705a?t=1629362505517">
            <a:extLst>
              <a:ext uri="{FF2B5EF4-FFF2-40B4-BE49-F238E27FC236}">
                <a16:creationId xmlns:a16="http://schemas.microsoft.com/office/drawing/2014/main" id="{C1357E95-FD25-3063-692B-D001E006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" y="4846923"/>
            <a:ext cx="1403701" cy="3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5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ПАРТНЕРСКИЕ ОБРАЗОВАТЕЛЬНЫЕ ОРГАНИЗАЦИИ.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ACC8D-52B8-82CC-3B80-60FABA737EBA}"/>
              </a:ext>
            </a:extLst>
          </p:cNvPr>
          <p:cNvSpPr txBox="1"/>
          <p:nvPr/>
        </p:nvSpPr>
        <p:spPr>
          <a:xfrm>
            <a:off x="448427" y="1357068"/>
            <a:ext cx="8638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 ООО «Аэрофлот Техникс» проходят практику более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студентов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30" name="Таблица 10">
            <a:extLst>
              <a:ext uri="{FF2B5EF4-FFF2-40B4-BE49-F238E27FC236}">
                <a16:creationId xmlns:a16="http://schemas.microsoft.com/office/drawing/2014/main" id="{30BFB5FD-08C9-61B8-60CF-3452314EF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83390"/>
              </p:ext>
            </p:extLst>
          </p:nvPr>
        </p:nvGraphicFramePr>
        <p:xfrm>
          <a:off x="448878" y="1899948"/>
          <a:ext cx="9008244" cy="3985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8244">
                  <a:extLst>
                    <a:ext uri="{9D8B030D-6E8A-4147-A177-3AD203B41FA5}">
                      <a16:colId xmlns:a16="http://schemas.microsoft.com/office/drawing/2014/main" val="709382093"/>
                    </a:ext>
                  </a:extLst>
                </a:gridCol>
              </a:tblGrid>
              <a:tr h="49827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Образовательные организации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16289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Московский авиационный институт (МАИ)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54369"/>
                  </a:ext>
                </a:extLst>
              </a:tr>
              <a:tr h="32050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Московский государственный технический университет гражданской авиации (МГТУ ГА)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086269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«Политехнический колледж им. Н.Н. </a:t>
                      </a: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Годовикова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715803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Егорьевский АТК имени В.П. Чкалова – филиал МГТУ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393993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Казанский национальный исследовательский технический университет имени А. Н. Туполева – КАИ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622064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Сибирский государственный университет науки и технологий имени академика М.Ф. </a:t>
                      </a: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Решетнева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510998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ФГБОУ ВО ИРНИТУ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16581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Кирсановский АТК – филиал МГТУ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26672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МО Физико-технический колледж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560751"/>
                  </a:ext>
                </a:extLst>
              </a:tr>
              <a:tr h="298535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Иркутский филиал МГТУ 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917308"/>
                  </a:ext>
                </a:extLst>
              </a:tr>
              <a:tr h="42396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образовательные организации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51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86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427" y="281270"/>
            <a:ext cx="6617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практики поддержания и обслуживания парка судов в условиях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санкционных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ограничений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ВЗАИМОДЕЙСТВИЯ.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6737" y="1510957"/>
            <a:ext cx="8638223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образовательных организаций: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имиджа образовательной организации;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качества образовательный услуг;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организованных практик и стажировок;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высокопрофессионального кадрового потенциала;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образовательных программ с учетом современных тенденций развития авиационной индустрии.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38" y="3867156"/>
            <a:ext cx="8638223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ООО «Аэрофлот Техникс»: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имиджа компании как работодателя.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обучение высококвалифицированных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91761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3689689" y="3582212"/>
            <a:ext cx="5835312" cy="548203"/>
          </a:xfrm>
          <a:prstGeom prst="rect">
            <a:avLst/>
          </a:prstGeom>
        </p:spPr>
        <p:txBody>
          <a:bodyPr lIns="0" anchor="ctr" anchorCtr="0"/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24" b="1" dirty="0">
                <a:solidFill>
                  <a:srgbClr val="005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824" b="1" dirty="0">
              <a:solidFill>
                <a:srgbClr val="0052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98" y="48938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www.atechnics.ru</a:t>
            </a:r>
          </a:p>
          <a:p>
            <a:pPr marL="342900" indent="-34290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marL="342900" indent="-34290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pr@atechnics.ru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995" y="3136612"/>
            <a:ext cx="818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32" y="409027"/>
            <a:ext cx="3719787" cy="1022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67" y="5958487"/>
            <a:ext cx="272845" cy="272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3" y="5958488"/>
            <a:ext cx="272845" cy="272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5958488"/>
            <a:ext cx="272845" cy="272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13" y="5958488"/>
            <a:ext cx="272845" cy="2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448427" y="693887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ООО «АЭРОФЛОТ ТЕХНИКС».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1525" y="1652960"/>
            <a:ext cx="8741741" cy="4564960"/>
            <a:chOff x="641525" y="1652960"/>
            <a:chExt cx="8741741" cy="456496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41525" y="1652960"/>
              <a:ext cx="8741741" cy="4049338"/>
              <a:chOff x="641525" y="1652960"/>
              <a:chExt cx="8741741" cy="4049338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11EF0E25-74F7-A514-3508-A3B1F521E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205" y="1802856"/>
                <a:ext cx="2130061" cy="55934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55B48-A084-CB38-ACB9-1773D938DB0C}"/>
                  </a:ext>
                </a:extLst>
              </p:cNvPr>
              <p:cNvSpPr txBox="1"/>
              <p:nvPr/>
            </p:nvSpPr>
            <p:spPr>
              <a:xfrm>
                <a:off x="1068136" y="2475071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52FE93A1-CD5B-E11B-EEA5-611B4A3F7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682" y="3445143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FC0D24CF-9F55-3443-E22A-F58D31F56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053" y="4261358"/>
                <a:ext cx="369257" cy="504000"/>
              </a:xfrm>
              <a:prstGeom prst="rect">
                <a:avLst/>
              </a:prstGeom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01F1DF6B-8D0D-7C81-9240-3F5D54415B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25" y="5077573"/>
                <a:ext cx="510891" cy="504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DBFB8F-9B4D-396D-256F-C33F0E5D3BAC}"/>
                  </a:ext>
                </a:extLst>
              </p:cNvPr>
              <p:cNvSpPr txBox="1"/>
              <p:nvPr/>
            </p:nvSpPr>
            <p:spPr>
              <a:xfrm>
                <a:off x="1245785" y="3445143"/>
                <a:ext cx="1683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ангаромест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A24195-4B55-AFD2-7A11-213DD93EB52C}"/>
                  </a:ext>
                </a:extLst>
              </p:cNvPr>
              <p:cNvSpPr txBox="1"/>
              <p:nvPr/>
            </p:nvSpPr>
            <p:spPr>
              <a:xfrm>
                <a:off x="1245784" y="4242138"/>
                <a:ext cx="2193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28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линейных станций</a:t>
                </a:r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47FBC9E-71FE-C05F-F529-D13DF76A0610}"/>
                  </a:ext>
                </a:extLst>
              </p:cNvPr>
              <p:cNvGrpSpPr/>
              <p:nvPr/>
            </p:nvGrpSpPr>
            <p:grpSpPr>
              <a:xfrm>
                <a:off x="1245784" y="5092859"/>
                <a:ext cx="2877291" cy="523220"/>
                <a:chOff x="1715040" y="4551962"/>
                <a:chExt cx="2877291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A44BB3B-641A-071B-6389-760314CA7E06}"/>
                    </a:ext>
                  </a:extLst>
                </p:cNvPr>
                <p:cNvSpPr txBox="1"/>
                <p:nvPr/>
              </p:nvSpPr>
              <p:spPr>
                <a:xfrm>
                  <a:off x="1715040" y="4551962"/>
                  <a:ext cx="129554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&gt; 2000</a:t>
                  </a:r>
                  <a:endParaRPr lang="ru-RU" sz="12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EB227E7-11A3-0F95-C8B0-D41CCB680396}"/>
                    </a:ext>
                  </a:extLst>
                </p:cNvPr>
                <p:cNvSpPr txBox="1"/>
                <p:nvPr/>
              </p:nvSpPr>
              <p:spPr>
                <a:xfrm>
                  <a:off x="2918731" y="4582739"/>
                  <a:ext cx="1673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квалифицированных</a:t>
                  </a:r>
                </a:p>
                <a:p>
                  <a:r>
                    <a:rPr lang="ru-RU" sz="1200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специалистов</a:t>
                  </a:r>
                </a:p>
              </p:txBody>
            </p:sp>
          </p:grp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5E616959-DD51-A0CC-953D-76FBB8E70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0038" y="2339908"/>
                <a:ext cx="1943100" cy="469583"/>
              </a:xfrm>
              <a:prstGeom prst="rect">
                <a:avLst/>
              </a:prstGeom>
            </p:spPr>
          </p:pic>
          <p:pic>
            <p:nvPicPr>
              <p:cNvPr id="26" name="Picture 3" descr="C:\Users\Sergey\Desktop\рисунки саомлетов\a350.png">
                <a:extLst>
                  <a:ext uri="{FF2B5EF4-FFF2-40B4-BE49-F238E27FC236}">
                    <a16:creationId xmlns:a16="http://schemas.microsoft.com/office/drawing/2014/main" id="{6E1CADFA-C825-F51E-442C-85F900E840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6249" y="1698899"/>
                <a:ext cx="1976889" cy="503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F7B095CD-3303-17BC-6D66-149BE9882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8658" y="2797276"/>
                <a:ext cx="1554480" cy="1104900"/>
              </a:xfrm>
              <a:prstGeom prst="rect">
                <a:avLst/>
              </a:prstGeom>
            </p:spPr>
          </p:pic>
          <p:pic>
            <p:nvPicPr>
              <p:cNvPr id="28" name="Picture 15" descr="C:\Users\Sergey\Desktop\рисунки саомлетов\PngItem_660591.png">
                <a:extLst>
                  <a:ext uri="{FF2B5EF4-FFF2-40B4-BE49-F238E27FC236}">
                    <a16:creationId xmlns:a16="http://schemas.microsoft.com/office/drawing/2014/main" id="{EB399FF5-8385-243A-5DB6-617357884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4218" y="1652960"/>
                <a:ext cx="2019048" cy="474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1" descr="C:\Users\Sergey\Desktop\рисунки саомлетов\747.png">
                <a:extLst>
                  <a:ext uri="{FF2B5EF4-FFF2-40B4-BE49-F238E27FC236}">
                    <a16:creationId xmlns:a16="http://schemas.microsoft.com/office/drawing/2014/main" id="{B4CA667F-D69C-D084-A5C9-3EBFEC8B4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1552" y="2309480"/>
                <a:ext cx="1901714" cy="491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4" descr="C:\Users\Sergey\Desktop\рисунки саомлетов\738.png">
                <a:extLst>
                  <a:ext uri="{FF2B5EF4-FFF2-40B4-BE49-F238E27FC236}">
                    <a16:creationId xmlns:a16="http://schemas.microsoft.com/office/drawing/2014/main" id="{FDFEEE19-C572-A871-2D58-B23142A2C6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8056" y="3075891"/>
                <a:ext cx="1430857" cy="428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66258E-A420-C1A3-3EA0-2BE776D6BCC5}"/>
                  </a:ext>
                </a:extLst>
              </p:cNvPr>
              <p:cNvSpPr txBox="1"/>
              <p:nvPr/>
            </p:nvSpPr>
            <p:spPr>
              <a:xfrm>
                <a:off x="5672281" y="2168897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A350</a:t>
                </a:r>
                <a:endParaRPr lang="ru-RU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05FC56-E21D-1FB0-976C-12647B15C144}"/>
                  </a:ext>
                </a:extLst>
              </p:cNvPr>
              <p:cNvSpPr txBox="1"/>
              <p:nvPr/>
            </p:nvSpPr>
            <p:spPr>
              <a:xfrm>
                <a:off x="5672281" y="2822446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A330</a:t>
                </a:r>
                <a:endParaRPr lang="ru-RU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22F4DC-ACDD-4653-028C-12A691E9D83B}"/>
                  </a:ext>
                </a:extLst>
              </p:cNvPr>
              <p:cNvSpPr txBox="1"/>
              <p:nvPr/>
            </p:nvSpPr>
            <p:spPr>
              <a:xfrm>
                <a:off x="5672281" y="3514318"/>
                <a:ext cx="15683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A320CEO, NEO</a:t>
                </a:r>
                <a:endParaRPr lang="ru-RU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EF2EC7-EA1E-84C5-874C-D207BD9FFE24}"/>
                  </a:ext>
                </a:extLst>
              </p:cNvPr>
              <p:cNvSpPr txBox="1"/>
              <p:nvPr/>
            </p:nvSpPr>
            <p:spPr>
              <a:xfrm>
                <a:off x="7952409" y="2103884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B777</a:t>
                </a:r>
                <a:endParaRPr lang="ru-RU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9B11AB-4DCC-0EEC-AC2F-E5F628BE3E5D}"/>
                  </a:ext>
                </a:extLst>
              </p:cNvPr>
              <p:cNvSpPr txBox="1"/>
              <p:nvPr/>
            </p:nvSpPr>
            <p:spPr>
              <a:xfrm>
                <a:off x="7952409" y="2823467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B744</a:t>
                </a:r>
                <a:endParaRPr lang="ru-RU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C5B825-7C57-FF39-8BAE-022C68B74F16}"/>
                  </a:ext>
                </a:extLst>
              </p:cNvPr>
              <p:cNvSpPr txBox="1"/>
              <p:nvPr/>
            </p:nvSpPr>
            <p:spPr>
              <a:xfrm>
                <a:off x="7952409" y="3540780"/>
                <a:ext cx="660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B737</a:t>
                </a:r>
                <a:endParaRPr lang="ru-RU" dirty="0"/>
              </a:p>
            </p:txBody>
          </p: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D104A11B-4720-BF86-74C7-582A8BD143C3}"/>
                  </a:ext>
                </a:extLst>
              </p:cNvPr>
              <p:cNvGrpSpPr/>
              <p:nvPr/>
            </p:nvGrpSpPr>
            <p:grpSpPr>
              <a:xfrm>
                <a:off x="3665658" y="1764640"/>
                <a:ext cx="1186981" cy="767187"/>
                <a:chOff x="8104308" y="1595158"/>
                <a:chExt cx="1186981" cy="767187"/>
              </a:xfrm>
            </p:grpSpPr>
            <p:pic>
              <p:nvPicPr>
                <p:cNvPr id="40" name="Picture 5" descr="C:\Users\Sergey\Desktop\рисунки саомлетов\ssj.png">
                  <a:extLst>
                    <a:ext uri="{FF2B5EF4-FFF2-40B4-BE49-F238E27FC236}">
                      <a16:creationId xmlns:a16="http://schemas.microsoft.com/office/drawing/2014/main" id="{EC37D7E6-D601-BE1C-8BDF-93D98F205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4308" y="1595158"/>
                  <a:ext cx="1186981" cy="3905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171B204-173C-8F4B-CEEA-4A0351154959}"/>
                    </a:ext>
                  </a:extLst>
                </p:cNvPr>
                <p:cNvSpPr txBox="1"/>
                <p:nvPr/>
              </p:nvSpPr>
              <p:spPr>
                <a:xfrm>
                  <a:off x="8196751" y="1993013"/>
                  <a:ext cx="8200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SSJ100</a:t>
                  </a:r>
                  <a:endParaRPr lang="ru-RU" dirty="0"/>
                </a:p>
              </p:txBody>
            </p:sp>
          </p:grpSp>
          <p:pic>
            <p:nvPicPr>
              <p:cNvPr id="38" name="Picture 2" descr="Сертификат разработчика авиационной техники ФАП-21J, выданный ФАВТ МТ РФ">
                <a:extLst>
                  <a:ext uri="{FF2B5EF4-FFF2-40B4-BE49-F238E27FC236}">
                    <a16:creationId xmlns:a16="http://schemas.microsoft.com/office/drawing/2014/main" id="{F20F6382-5506-73AB-AA89-7B3D128B31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1759" y="4330698"/>
                <a:ext cx="1190625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Сертификат соответствия требованиям ФАП-285, выданный ФАВТ МТ РФ">
                <a:extLst>
                  <a:ext uri="{FF2B5EF4-FFF2-40B4-BE49-F238E27FC236}">
                    <a16:creationId xmlns:a16="http://schemas.microsoft.com/office/drawing/2014/main" id="{0406ACEB-651F-DE86-7264-51DA7F275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619" y="4330698"/>
                <a:ext cx="1190625" cy="137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5672281" y="5469775"/>
              <a:ext cx="3172461" cy="74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60356" y="5652235"/>
            <a:ext cx="100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ФАП-21</a:t>
            </a:r>
            <a:r>
              <a:rPr lang="en-US" b="1" dirty="0">
                <a:solidFill>
                  <a:schemeClr val="accent2"/>
                </a:solidFill>
              </a:rPr>
              <a:t>J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6957" y="5646506"/>
            <a:ext cx="10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ФАП-2</a:t>
            </a:r>
            <a:r>
              <a:rPr lang="en-US" b="1" dirty="0">
                <a:solidFill>
                  <a:schemeClr val="accent2"/>
                </a:solidFill>
              </a:rPr>
              <a:t>85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427" y="281270"/>
            <a:ext cx="6617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практики поддержания и обслуживания парка судов в условиях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санкционных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ограничений</a:t>
            </a:r>
          </a:p>
        </p:txBody>
      </p:sp>
    </p:spTree>
    <p:extLst>
      <p:ext uri="{BB962C8B-B14F-4D97-AF65-F5344CB8AC3E}">
        <p14:creationId xmlns:p14="http://schemas.microsoft.com/office/powerpoint/2010/main" val="273974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448427" y="693887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ОРГАНИЗАЦИЙ ФАП-285. 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7653DA4-351B-C034-A08C-CD1C8BD235F1}"/>
              </a:ext>
            </a:extLst>
          </p:cNvPr>
          <p:cNvGrpSpPr/>
          <p:nvPr/>
        </p:nvGrpSpPr>
        <p:grpSpPr>
          <a:xfrm>
            <a:off x="868206" y="1712121"/>
            <a:ext cx="8239338" cy="3296124"/>
            <a:chOff x="868206" y="1712121"/>
            <a:chExt cx="8239338" cy="3296124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7E8481DB-EE4C-813C-EA66-488CFC81C7E1}"/>
                </a:ext>
              </a:extLst>
            </p:cNvPr>
            <p:cNvGrpSpPr/>
            <p:nvPr/>
          </p:nvGrpSpPr>
          <p:grpSpPr>
            <a:xfrm>
              <a:off x="868206" y="1712121"/>
              <a:ext cx="8239338" cy="3296124"/>
              <a:chOff x="868206" y="1712121"/>
              <a:chExt cx="8239338" cy="3296124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6E9BDFC-0472-24E5-AB65-EFD1D357C13A}"/>
                  </a:ext>
                </a:extLst>
              </p:cNvPr>
              <p:cNvSpPr/>
              <p:nvPr/>
            </p:nvSpPr>
            <p:spPr>
              <a:xfrm>
                <a:off x="868206" y="4608135"/>
                <a:ext cx="21038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РАСШИРЕНИЕ КОМПЕТЕНЦИЙ ПО ТО ВС</a:t>
                </a:r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5EDC5D18-E863-1FC1-12F7-F0A29266EACB}"/>
                  </a:ext>
                </a:extLst>
              </p:cNvPr>
              <p:cNvSpPr/>
              <p:nvPr/>
            </p:nvSpPr>
            <p:spPr>
              <a:xfrm>
                <a:off x="3901094" y="4608135"/>
                <a:ext cx="21038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УВЕЛИЧЕНИЕ ОБЪЕМОВ</a:t>
                </a:r>
              </a:p>
              <a:p>
                <a:pPr algn="ctr"/>
                <a:r>
                  <a:rPr lang="ru-RU" sz="1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ТО ВС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DA5E404B-38E5-C956-767F-58F29BA84830}"/>
                  </a:ext>
                </a:extLst>
              </p:cNvPr>
              <p:cNvSpPr/>
              <p:nvPr/>
            </p:nvSpPr>
            <p:spPr>
              <a:xfrm>
                <a:off x="6763658" y="4608135"/>
                <a:ext cx="21038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ОСВОЕНИЕ НОВЫХ </a:t>
                </a:r>
              </a:p>
              <a:p>
                <a:pPr algn="ctr"/>
                <a:r>
                  <a:rPr lang="ru-RU" sz="1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ТИПОВ ВС</a:t>
                </a:r>
              </a:p>
            </p:txBody>
          </p:sp>
          <p:cxnSp>
            <p:nvCxnSpPr>
              <p:cNvPr id="52" name="Прямая со стрелкой 51">
                <a:extLst>
                  <a:ext uri="{FF2B5EF4-FFF2-40B4-BE49-F238E27FC236}">
                    <a16:creationId xmlns:a16="http://schemas.microsoft.com/office/drawing/2014/main" id="{8FFD3E40-66A3-536F-99BB-F0D1C6A51844}"/>
                  </a:ext>
                </a:extLst>
              </p:cNvPr>
              <p:cNvCxnSpPr/>
              <p:nvPr/>
            </p:nvCxnSpPr>
            <p:spPr>
              <a:xfrm flipH="1">
                <a:off x="2298948" y="2549877"/>
                <a:ext cx="1897380" cy="723086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>
                <a:extLst>
                  <a:ext uri="{FF2B5EF4-FFF2-40B4-BE49-F238E27FC236}">
                    <a16:creationId xmlns:a16="http://schemas.microsoft.com/office/drawing/2014/main" id="{99E2187F-942F-3BD2-AE14-BC2FC69C7EE9}"/>
                  </a:ext>
                </a:extLst>
              </p:cNvPr>
              <p:cNvCxnSpPr/>
              <p:nvPr/>
            </p:nvCxnSpPr>
            <p:spPr>
              <a:xfrm>
                <a:off x="5750808" y="2523518"/>
                <a:ext cx="1897380" cy="723086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>
                <a:extLst>
                  <a:ext uri="{FF2B5EF4-FFF2-40B4-BE49-F238E27FC236}">
                    <a16:creationId xmlns:a16="http://schemas.microsoft.com/office/drawing/2014/main" id="{F16AE28A-4B09-C2EB-8F10-FF627227284B}"/>
                  </a:ext>
                </a:extLst>
              </p:cNvPr>
              <p:cNvCxnSpPr/>
              <p:nvPr/>
            </p:nvCxnSpPr>
            <p:spPr>
              <a:xfrm>
                <a:off x="4953001" y="2535176"/>
                <a:ext cx="7617" cy="737787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Прямоугольник: скругленные углы 3">
                <a:extLst>
                  <a:ext uri="{FF2B5EF4-FFF2-40B4-BE49-F238E27FC236}">
                    <a16:creationId xmlns:a16="http://schemas.microsoft.com/office/drawing/2014/main" id="{9C32A478-B4C5-79C7-120C-67694A5D2CD8}"/>
                  </a:ext>
                </a:extLst>
              </p:cNvPr>
              <p:cNvSpPr/>
              <p:nvPr/>
            </p:nvSpPr>
            <p:spPr>
              <a:xfrm>
                <a:off x="3294381" y="1712121"/>
                <a:ext cx="3302000" cy="584200"/>
              </a:xfrm>
              <a:prstGeom prst="roundRect">
                <a:avLst/>
              </a:prstGeom>
              <a:solidFill>
                <a:srgbClr val="0052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cs typeface="Arial" panose="020B0604020202020204" pitchFamily="34" charset="0"/>
                  </a:rPr>
                  <a:t>ПРИМЕРЫ</a:t>
                </a:r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1184ECDA-167E-164A-6FAB-8642CA0DC5BD}"/>
                  </a:ext>
                </a:extLst>
              </p:cNvPr>
              <p:cNvSpPr/>
              <p:nvPr/>
            </p:nvSpPr>
            <p:spPr>
              <a:xfrm>
                <a:off x="868206" y="4627540"/>
                <a:ext cx="210381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7F1629D9-F799-31FC-05D0-FD73129EEDA6}"/>
                  </a:ext>
                </a:extLst>
              </p:cNvPr>
              <p:cNvSpPr/>
              <p:nvPr/>
            </p:nvSpPr>
            <p:spPr>
              <a:xfrm>
                <a:off x="3908713" y="4608135"/>
                <a:ext cx="210381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74E4E2D7-9AAA-C058-CA73-26795E1EBEC1}"/>
                  </a:ext>
                </a:extLst>
              </p:cNvPr>
              <p:cNvSpPr/>
              <p:nvPr/>
            </p:nvSpPr>
            <p:spPr>
              <a:xfrm>
                <a:off x="7003732" y="4629294"/>
                <a:ext cx="210381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9" name="Прямая со стрелкой 58">
                <a:extLst>
                  <a:ext uri="{FF2B5EF4-FFF2-40B4-BE49-F238E27FC236}">
                    <a16:creationId xmlns:a16="http://schemas.microsoft.com/office/drawing/2014/main" id="{C2AAE57E-A8F5-372C-FA33-2DF33F85310F}"/>
                  </a:ext>
                </a:extLst>
              </p:cNvPr>
              <p:cNvCxnSpPr/>
              <p:nvPr/>
            </p:nvCxnSpPr>
            <p:spPr>
              <a:xfrm flipH="1">
                <a:off x="2306567" y="2549877"/>
                <a:ext cx="1897380" cy="723086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>
                <a:extLst>
                  <a:ext uri="{FF2B5EF4-FFF2-40B4-BE49-F238E27FC236}">
                    <a16:creationId xmlns:a16="http://schemas.microsoft.com/office/drawing/2014/main" id="{4F7EB9A9-B9D7-0932-549C-0860FBA78F30}"/>
                  </a:ext>
                </a:extLst>
              </p:cNvPr>
              <p:cNvCxnSpPr/>
              <p:nvPr/>
            </p:nvCxnSpPr>
            <p:spPr>
              <a:xfrm>
                <a:off x="5758427" y="2523518"/>
                <a:ext cx="1897380" cy="723086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Прямоугольник: скругленные углы 3">
                <a:extLst>
                  <a:ext uri="{FF2B5EF4-FFF2-40B4-BE49-F238E27FC236}">
                    <a16:creationId xmlns:a16="http://schemas.microsoft.com/office/drawing/2014/main" id="{F94456C3-E8C2-C8B8-4BD3-F1923B67254B}"/>
                  </a:ext>
                </a:extLst>
              </p:cNvPr>
              <p:cNvSpPr/>
              <p:nvPr/>
            </p:nvSpPr>
            <p:spPr>
              <a:xfrm>
                <a:off x="3302000" y="1712121"/>
                <a:ext cx="3302000" cy="584200"/>
              </a:xfrm>
              <a:prstGeom prst="roundRect">
                <a:avLst/>
              </a:prstGeom>
              <a:solidFill>
                <a:srgbClr val="0052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ФАП-2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316830D-F045-C477-E52E-BC755A81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9964" y="3566610"/>
              <a:ext cx="1411200" cy="866347"/>
            </a:xfrm>
            <a:prstGeom prst="rect">
              <a:avLst/>
            </a:prstGeom>
            <a:ln w="76200">
              <a:solidFill>
                <a:srgbClr val="00529F"/>
              </a:solidFill>
            </a:ln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67F391D8-BFD8-43EE-9B53-52B323F131CF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4512" y="3566610"/>
              <a:ext cx="1411200" cy="867600"/>
            </a:xfrm>
            <a:prstGeom prst="rect">
              <a:avLst/>
            </a:prstGeom>
            <a:ln w="76200">
              <a:solidFill>
                <a:srgbClr val="00529F"/>
              </a:solidFill>
            </a:ln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CAE14C0-7D84-DDFC-DDAD-2246FE534AC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55018" y="3565983"/>
              <a:ext cx="1411201" cy="867600"/>
            </a:xfrm>
            <a:prstGeom prst="rect">
              <a:avLst/>
            </a:prstGeom>
            <a:ln w="76200">
              <a:solidFill>
                <a:srgbClr val="00529F"/>
              </a:solidFill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448427" y="281270"/>
            <a:ext cx="6617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практики поддержания и обслуживания парка судов в условиях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санкционных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ограничений</a:t>
            </a:r>
          </a:p>
        </p:txBody>
      </p:sp>
    </p:spTree>
    <p:extLst>
      <p:ext uri="{BB962C8B-B14F-4D97-AF65-F5344CB8AC3E}">
        <p14:creationId xmlns:p14="http://schemas.microsoft.com/office/powerpoint/2010/main" val="349360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448427" y="693887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ОРГАНИЗАЦИЙ ФАП-21</a:t>
            </a:r>
            <a:r>
              <a:rPr lang="en-US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58CC5AA-EDD5-0967-857F-0BAEC6DBB771}"/>
              </a:ext>
            </a:extLst>
          </p:cNvPr>
          <p:cNvGrpSpPr/>
          <p:nvPr/>
        </p:nvGrpSpPr>
        <p:grpSpPr>
          <a:xfrm>
            <a:off x="860587" y="1712121"/>
            <a:ext cx="7956571" cy="3469417"/>
            <a:chOff x="860587" y="1712121"/>
            <a:chExt cx="7956571" cy="3469417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DD08CB8-4379-131E-01FF-0C899D2C581C}"/>
                </a:ext>
              </a:extLst>
            </p:cNvPr>
            <p:cNvSpPr/>
            <p:nvPr/>
          </p:nvSpPr>
          <p:spPr>
            <a:xfrm>
              <a:off x="860587" y="4627540"/>
              <a:ext cx="21038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РЕМОНТОВ </a:t>
              </a:r>
            </a:p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КОНСТРУКЦИИ ВС, КОТОРЫЕ </a:t>
              </a:r>
            </a:p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ОПИСАНЫ В ЭД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3AB608D3-CF0E-6A1F-DA1A-3B6E275F859C}"/>
                </a:ext>
              </a:extLst>
            </p:cNvPr>
            <p:cNvSpPr/>
            <p:nvPr/>
          </p:nvSpPr>
          <p:spPr>
            <a:xfrm>
              <a:off x="3901094" y="4608135"/>
              <a:ext cx="21038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МОДИФИКАЦИЙ ВС 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ЕГО КОМПОНЕНТОВ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5A24321-B519-0D78-F265-034783D35D1F}"/>
                </a:ext>
              </a:extLst>
            </p:cNvPr>
            <p:cNvSpPr/>
            <p:nvPr/>
          </p:nvSpPr>
          <p:spPr>
            <a:xfrm>
              <a:off x="6713346" y="4610117"/>
              <a:ext cx="21038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ИМПОРТОЗАМЕЩЕНИЯ МАТЕРИАЛОВ</a:t>
              </a: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7BBAF7D-BED6-608D-60F0-8E0CF2784A72}"/>
                </a:ext>
              </a:extLst>
            </p:cNvPr>
            <p:cNvCxnSpPr/>
            <p:nvPr/>
          </p:nvCxnSpPr>
          <p:spPr>
            <a:xfrm flipH="1">
              <a:off x="2298948" y="2549877"/>
              <a:ext cx="1897380" cy="72308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752D009D-5F9C-DC1A-26CA-4057015BD618}"/>
                </a:ext>
              </a:extLst>
            </p:cNvPr>
            <p:cNvCxnSpPr/>
            <p:nvPr/>
          </p:nvCxnSpPr>
          <p:spPr>
            <a:xfrm>
              <a:off x="5750808" y="2523518"/>
              <a:ext cx="1897380" cy="72308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011F230-673C-CA59-C726-CA386D0A4D61}"/>
                </a:ext>
              </a:extLst>
            </p:cNvPr>
            <p:cNvCxnSpPr/>
            <p:nvPr/>
          </p:nvCxnSpPr>
          <p:spPr>
            <a:xfrm>
              <a:off x="4953001" y="2535176"/>
              <a:ext cx="7143" cy="73778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: скругленные углы 3">
              <a:extLst>
                <a:ext uri="{FF2B5EF4-FFF2-40B4-BE49-F238E27FC236}">
                  <a16:creationId xmlns:a16="http://schemas.microsoft.com/office/drawing/2014/main" id="{EEBAFD2D-252C-30A9-38F1-116E916C6C71}"/>
                </a:ext>
              </a:extLst>
            </p:cNvPr>
            <p:cNvSpPr/>
            <p:nvPr/>
          </p:nvSpPr>
          <p:spPr>
            <a:xfrm>
              <a:off x="3294381" y="1712121"/>
              <a:ext cx="3302000" cy="584200"/>
            </a:xfrm>
            <a:prstGeom prst="roundRect">
              <a:avLst/>
            </a:prstGeom>
            <a:solidFill>
              <a:srgbClr val="005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cs typeface="Arial" panose="020B0604020202020204" pitchFamily="34" charset="0"/>
                </a:rPr>
                <a:t>ПРИМЕРЫ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087BC0A-1A16-97BB-AD70-301F7A246C1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893" y="3563124"/>
              <a:ext cx="1411200" cy="867600"/>
            </a:xfrm>
            <a:prstGeom prst="rect">
              <a:avLst/>
            </a:prstGeom>
            <a:ln w="82550">
              <a:solidFill>
                <a:srgbClr val="00529F"/>
              </a:solidFill>
            </a:ln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3501197-C15B-982B-F014-6781C5E6D75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9652" y="3561902"/>
              <a:ext cx="1411200" cy="867600"/>
            </a:xfrm>
            <a:prstGeom prst="rect">
              <a:avLst/>
            </a:prstGeom>
            <a:ln w="85725">
              <a:solidFill>
                <a:srgbClr val="00529F"/>
              </a:solidFill>
            </a:ln>
          </p:spPr>
        </p:pic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60730705-8B18-0FBB-8997-6B21B4BF78B7}"/>
                </a:ext>
              </a:extLst>
            </p:cNvPr>
            <p:cNvCxnSpPr/>
            <p:nvPr/>
          </p:nvCxnSpPr>
          <p:spPr>
            <a:xfrm flipH="1">
              <a:off x="2306567" y="2549877"/>
              <a:ext cx="1897380" cy="72308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E59D66A5-F9D0-E935-2ACE-AEECB0A9E7A9}"/>
                </a:ext>
              </a:extLst>
            </p:cNvPr>
            <p:cNvCxnSpPr/>
            <p:nvPr/>
          </p:nvCxnSpPr>
          <p:spPr>
            <a:xfrm>
              <a:off x="5758427" y="2523518"/>
              <a:ext cx="1897380" cy="72308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: скругленные углы 3">
              <a:extLst>
                <a:ext uri="{FF2B5EF4-FFF2-40B4-BE49-F238E27FC236}">
                  <a16:creationId xmlns:a16="http://schemas.microsoft.com/office/drawing/2014/main" id="{EEE96EC3-CE59-9BDE-B11F-10C97F1AE593}"/>
                </a:ext>
              </a:extLst>
            </p:cNvPr>
            <p:cNvSpPr/>
            <p:nvPr/>
          </p:nvSpPr>
          <p:spPr>
            <a:xfrm>
              <a:off x="3302000" y="1712121"/>
              <a:ext cx="3302000" cy="584200"/>
            </a:xfrm>
            <a:prstGeom prst="roundRect">
              <a:avLst/>
            </a:prstGeom>
            <a:solidFill>
              <a:srgbClr val="0052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ФАП-2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1J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11A62B5-10E8-5A67-0991-B1885B5A3AA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969" y="3561902"/>
              <a:ext cx="1409299" cy="867600"/>
            </a:xfrm>
            <a:prstGeom prst="rect">
              <a:avLst/>
            </a:prstGeom>
            <a:ln w="85725">
              <a:solidFill>
                <a:srgbClr val="00529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24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9863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" y="1653540"/>
            <a:ext cx="7696200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НЕТИПОВЫЕ РЕМОНТЫ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нетиповые ремонты (ВУ, тормозные щитки, поворотная створка реверса).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Ремонты с использованием отечественных материалов.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ИМПОРТОЗАМЕЩЕНИЕ РАСХОДНЫХ МАТЕРИАЛОВ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отечественного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биоцида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нетиповой процедуре дезинфекции водяной системы ВС В737-800.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отечественных химических материалов в нетиповой процедуре контроля микробиологического загрязнения топливного кессон-бака консоли крыла ВС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A320.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отечественного клея при композитном ремонте капота ВС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A320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(совместно с МАИ).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антикоррозионного покрытия на структуре пола/ремонтных элементах балок пола, нанесение его газодинамическим методом. – (совместно с МГТУ им. Баумана).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проработки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4" y="2888729"/>
            <a:ext cx="613626" cy="6303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AAB8D7-DA13-06EC-B83E-F3C51D57A4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9894" y="1276124"/>
            <a:ext cx="723812" cy="754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F952C-9CF3-2FB6-D966-34A02655A855}"/>
              </a:ext>
            </a:extLst>
          </p:cNvPr>
          <p:cNvSpPr txBox="1"/>
          <p:nvPr/>
        </p:nvSpPr>
        <p:spPr>
          <a:xfrm>
            <a:off x="448427" y="654782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ПРОЕКТЫ ООО «АЭРОФЛОТ ТЕХНИКС».</a:t>
            </a:r>
          </a:p>
        </p:txBody>
      </p:sp>
    </p:spTree>
    <p:extLst>
      <p:ext uri="{BB962C8B-B14F-4D97-AF65-F5344CB8AC3E}">
        <p14:creationId xmlns:p14="http://schemas.microsoft.com/office/powerpoint/2010/main" val="244003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ПРОЕКТЫ ООО «АЭРОФЛОТ ТЕХНИКС».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39" y="1653540"/>
            <a:ext cx="8638223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ИЗГОТОВЛЕНИЕ КОМПОНЕНТОВ И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КОМПЛЕКТУЮЩИХ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ТЗИ для ВС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A320F, B737NG, B777, RRJ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импортозамещенного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материала.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электролита для кадмирования и пасты для локального нанесения кадмиевого покрытия ВПРГ-К при выполнении ремонтов оборудования.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Ковры из альтернативного материала (для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RRJ95).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Держатели для электронных устройств в кабине пилотов ВС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A320F.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" y="1594903"/>
            <a:ext cx="595442" cy="601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788D7C-09BE-8C5D-160C-FF38EEEB51FF}"/>
              </a:ext>
            </a:extLst>
          </p:cNvPr>
          <p:cNvSpPr txBox="1"/>
          <p:nvPr/>
        </p:nvSpPr>
        <p:spPr>
          <a:xfrm>
            <a:off x="448427" y="4074045"/>
            <a:ext cx="8638223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РАЗРАБОТКА ТЕХНОЛОГИЙ ОБСЛУЖИВАНИЯ КОМПОНЕНТОВ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Нетиповая процедура нанесения кадмиевого покрытия из электролита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кадмирования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пасты ВПРГ-К НИЦ Курчатовский институт ВИАМ процедура нанесения хромового покрытия на цилиндры стоек шасси.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Нетиповая процедура нанесения хромового покрытия на цилиндр стоек шасси. – </a:t>
            </a:r>
            <a:r>
              <a:rPr lang="ru-RU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реализации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блоков питания переменного тока (ISPS)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7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ВЫСОКОЕ ЗНАЧЕНИЕ ПОДГОТОВКИ КВАЛИФИЦИРОВАННЫХ КАДРОВ.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58224" y="1487091"/>
            <a:ext cx="8496623" cy="4558109"/>
            <a:chOff x="558224" y="1487091"/>
            <a:chExt cx="8496623" cy="455810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AB659BE-13D9-ED09-704B-6F2FC041DE24}"/>
                </a:ext>
              </a:extLst>
            </p:cNvPr>
            <p:cNvSpPr/>
            <p:nvPr/>
          </p:nvSpPr>
          <p:spPr>
            <a:xfrm>
              <a:off x="3962400" y="2349264"/>
              <a:ext cx="1981200" cy="1824318"/>
            </a:xfrm>
            <a:prstGeom prst="ellips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КЛЮЧЕВАЯ</a:t>
              </a:r>
            </a:p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РОЛЬ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7908A8E-BAFB-8735-8CEB-7677C3FD4DDE}"/>
                </a:ext>
              </a:extLst>
            </p:cNvPr>
            <p:cNvGrpSpPr/>
            <p:nvPr/>
          </p:nvGrpSpPr>
          <p:grpSpPr>
            <a:xfrm>
              <a:off x="6276976" y="3474245"/>
              <a:ext cx="211930" cy="71436"/>
              <a:chOff x="6276976" y="3474245"/>
              <a:chExt cx="211930" cy="71436"/>
            </a:xfrm>
          </p:grpSpPr>
          <p:sp>
            <p:nvSpPr>
              <p:cNvPr id="26" name="Прямоугольник: скругленные углы 106">
                <a:extLst>
                  <a:ext uri="{FF2B5EF4-FFF2-40B4-BE49-F238E27FC236}">
                    <a16:creationId xmlns:a16="http://schemas.microsoft.com/office/drawing/2014/main" id="{A5E4D366-DCCC-5593-31C7-2310E246E0B0}"/>
                  </a:ext>
                </a:extLst>
              </p:cNvPr>
              <p:cNvSpPr/>
              <p:nvPr/>
            </p:nvSpPr>
            <p:spPr>
              <a:xfrm>
                <a:off x="6276976" y="3474245"/>
                <a:ext cx="80009" cy="714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: скругленные углы 107">
                <a:extLst>
                  <a:ext uri="{FF2B5EF4-FFF2-40B4-BE49-F238E27FC236}">
                    <a16:creationId xmlns:a16="http://schemas.microsoft.com/office/drawing/2014/main" id="{9D76B136-829E-9F16-B724-95096C1491F6}"/>
                  </a:ext>
                </a:extLst>
              </p:cNvPr>
              <p:cNvSpPr/>
              <p:nvPr/>
            </p:nvSpPr>
            <p:spPr>
              <a:xfrm>
                <a:off x="6381751" y="3474245"/>
                <a:ext cx="107155" cy="714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172EE781-930B-2A03-01AA-8E2C95463F3C}"/>
                  </a:ext>
                </a:extLst>
              </p:cNvPr>
              <p:cNvCxnSpPr/>
              <p:nvPr/>
            </p:nvCxnSpPr>
            <p:spPr>
              <a:xfrm>
                <a:off x="6324124" y="3483769"/>
                <a:ext cx="9334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A16DAD-2DE0-F5CE-0528-A5D284676DB6}"/>
                </a:ext>
              </a:extLst>
            </p:cNvPr>
            <p:cNvSpPr txBox="1"/>
            <p:nvPr/>
          </p:nvSpPr>
          <p:spPr>
            <a:xfrm>
              <a:off x="648209" y="2998332"/>
              <a:ext cx="1563761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</a:t>
              </a:r>
            </a:p>
            <a:p>
              <a:pPr algn="ctr"/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ТО ВС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Персонал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Документация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Компоненты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Помещения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37563D-4600-6C0C-483F-F19BA820B8B6}"/>
                </a:ext>
              </a:extLst>
            </p:cNvPr>
            <p:cNvSpPr txBox="1"/>
            <p:nvPr/>
          </p:nvSpPr>
          <p:spPr>
            <a:xfrm>
              <a:off x="7076121" y="2982594"/>
              <a:ext cx="1978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разработчик АТ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Персонал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Документация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Оборудование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06CF0D8-BA6B-1B25-3460-36BFD0BF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1087" y="1487091"/>
              <a:ext cx="1563760" cy="156376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9DF37D2-1451-9AB8-1899-A30B8E0030B5}"/>
                </a:ext>
              </a:extLst>
            </p:cNvPr>
            <p:cNvGrpSpPr/>
            <p:nvPr/>
          </p:nvGrpSpPr>
          <p:grpSpPr>
            <a:xfrm>
              <a:off x="648209" y="3998606"/>
              <a:ext cx="3612641" cy="2046594"/>
              <a:chOff x="648209" y="3998606"/>
              <a:chExt cx="3612641" cy="2046594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61CF06B7-BE3B-0949-0570-2478F25E0518}"/>
                  </a:ext>
                </a:extLst>
              </p:cNvPr>
              <p:cNvCxnSpPr>
                <a:stCxn id="11" idx="1"/>
              </p:cNvCxnSpPr>
              <p:nvPr/>
            </p:nvCxnSpPr>
            <p:spPr>
              <a:xfrm>
                <a:off x="648209" y="3998606"/>
                <a:ext cx="1383791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DB66855F-A377-3865-B9DD-23709887E1DF}"/>
                  </a:ext>
                </a:extLst>
              </p:cNvPr>
              <p:cNvCxnSpPr/>
              <p:nvPr/>
            </p:nvCxnSpPr>
            <p:spPr>
              <a:xfrm>
                <a:off x="2032000" y="3998606"/>
                <a:ext cx="831286" cy="2046594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C11F38E0-7144-0DB6-C67F-1846ACF8A216}"/>
                  </a:ext>
                </a:extLst>
              </p:cNvPr>
              <p:cNvCxnSpPr/>
              <p:nvPr/>
            </p:nvCxnSpPr>
            <p:spPr>
              <a:xfrm>
                <a:off x="2863286" y="6045200"/>
                <a:ext cx="1397564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EBD56293-7256-B98C-71F7-E70629511C12}"/>
                </a:ext>
              </a:extLst>
            </p:cNvPr>
            <p:cNvGrpSpPr/>
            <p:nvPr/>
          </p:nvGrpSpPr>
          <p:grpSpPr>
            <a:xfrm flipH="1">
              <a:off x="5361973" y="3998606"/>
              <a:ext cx="3612641" cy="2046594"/>
              <a:chOff x="648209" y="3998606"/>
              <a:chExt cx="3612641" cy="2046594"/>
            </a:xfrm>
          </p:grpSpPr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8C557C30-A394-C7B7-7018-7425A8C35755}"/>
                  </a:ext>
                </a:extLst>
              </p:cNvPr>
              <p:cNvCxnSpPr/>
              <p:nvPr/>
            </p:nvCxnSpPr>
            <p:spPr>
              <a:xfrm>
                <a:off x="648209" y="3998606"/>
                <a:ext cx="1383791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CE2D0FE2-70AF-8167-A135-B95B397C812A}"/>
                  </a:ext>
                </a:extLst>
              </p:cNvPr>
              <p:cNvCxnSpPr/>
              <p:nvPr/>
            </p:nvCxnSpPr>
            <p:spPr>
              <a:xfrm>
                <a:off x="2032000" y="3998606"/>
                <a:ext cx="831286" cy="2046594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CFA251D4-AD1B-AB1E-EBCE-08B62F5A14CE}"/>
                  </a:ext>
                </a:extLst>
              </p:cNvPr>
              <p:cNvCxnSpPr/>
              <p:nvPr/>
            </p:nvCxnSpPr>
            <p:spPr>
              <a:xfrm>
                <a:off x="2863286" y="6045200"/>
                <a:ext cx="1397564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CBF156D-E895-8816-27D7-D92290129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224" y="1497300"/>
              <a:ext cx="1563760" cy="156376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EE1C3CD-8A35-6560-577A-67D09856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7770" y="4242706"/>
              <a:ext cx="1133475" cy="161925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2380230-FFE7-2835-2C5E-FCA08841C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4541" y="4427895"/>
              <a:ext cx="1229364" cy="1212783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ACC8D-52B8-82CC-3B80-60FABA737EBA}"/>
              </a:ext>
            </a:extLst>
          </p:cNvPr>
          <p:cNvSpPr txBox="1"/>
          <p:nvPr/>
        </p:nvSpPr>
        <p:spPr>
          <a:xfrm>
            <a:off x="681037" y="6251204"/>
            <a:ext cx="8638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учебными заведениями (МАИ, АУЦ МАИ, РКТ, ДВФУ…  ) </a:t>
            </a:r>
          </a:p>
        </p:txBody>
      </p:sp>
    </p:spTree>
    <p:extLst>
      <p:ext uri="{BB962C8B-B14F-4D97-AF65-F5344CB8AC3E}">
        <p14:creationId xmlns:p14="http://schemas.microsoft.com/office/powerpoint/2010/main" val="90937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222422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D39C84-E928-B196-56A5-4CEEF9EA094F}"/>
              </a:ext>
            </a:extLst>
          </p:cNvPr>
          <p:cNvGrpSpPr/>
          <p:nvPr/>
        </p:nvGrpSpPr>
        <p:grpSpPr>
          <a:xfrm>
            <a:off x="1943100" y="1797497"/>
            <a:ext cx="6019800" cy="4038600"/>
            <a:chOff x="2153941" y="1797497"/>
            <a:chExt cx="6019800" cy="4038600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9EAC83F2-F96C-41BF-C9C2-4F8600ABD7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2083660"/>
                </p:ext>
              </p:extLst>
            </p:nvPr>
          </p:nvGraphicFramePr>
          <p:xfrm>
            <a:off x="2153941" y="1797497"/>
            <a:ext cx="6019800" cy="4038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Стрелка: влево-вправо 4">
              <a:extLst>
                <a:ext uri="{FF2B5EF4-FFF2-40B4-BE49-F238E27FC236}">
                  <a16:creationId xmlns:a16="http://schemas.microsoft.com/office/drawing/2014/main" id="{0ED9F017-D54A-430E-0074-A58A026827F0}"/>
                </a:ext>
              </a:extLst>
            </p:cNvPr>
            <p:cNvSpPr/>
            <p:nvPr/>
          </p:nvSpPr>
          <p:spPr>
            <a:xfrm rot="5400000">
              <a:off x="5030840" y="3123903"/>
              <a:ext cx="304800" cy="1524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: влево-вправо 5">
              <a:extLst>
                <a:ext uri="{FF2B5EF4-FFF2-40B4-BE49-F238E27FC236}">
                  <a16:creationId xmlns:a16="http://schemas.microsoft.com/office/drawing/2014/main" id="{8C460C53-A5D5-2A7F-18E1-50F2F72D23C4}"/>
                </a:ext>
              </a:extLst>
            </p:cNvPr>
            <p:cNvSpPr/>
            <p:nvPr/>
          </p:nvSpPr>
          <p:spPr>
            <a:xfrm rot="9189701">
              <a:off x="4264525" y="4404015"/>
              <a:ext cx="304800" cy="1524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: влево-вправо 6">
              <a:extLst>
                <a:ext uri="{FF2B5EF4-FFF2-40B4-BE49-F238E27FC236}">
                  <a16:creationId xmlns:a16="http://schemas.microsoft.com/office/drawing/2014/main" id="{CBFB7A52-A875-1C38-E71F-6A9CB7AD8F04}"/>
                </a:ext>
              </a:extLst>
            </p:cNvPr>
            <p:cNvSpPr/>
            <p:nvPr/>
          </p:nvSpPr>
          <p:spPr>
            <a:xfrm rot="2042546">
              <a:off x="5775863" y="4370081"/>
              <a:ext cx="304800" cy="1524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178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2" y="0"/>
            <a:ext cx="7867048" cy="5900286"/>
          </a:xfrm>
          <a:prstGeom prst="rect">
            <a:avLst/>
          </a:prstGeom>
        </p:spPr>
      </p:pic>
      <p:sp>
        <p:nvSpPr>
          <p:cNvPr id="99" name="BainBulletsConfiguration" hidden="1"/>
          <p:cNvSpPr txBox="1"/>
          <p:nvPr/>
        </p:nvSpPr>
        <p:spPr>
          <a:xfrm>
            <a:off x="392210" y="252561"/>
            <a:ext cx="7846522" cy="79557"/>
          </a:xfrm>
          <a:prstGeom prst="rect">
            <a:avLst/>
          </a:prstGeom>
          <a:noFill/>
        </p:spPr>
        <p:txBody>
          <a:bodyPr vert="horz" wrap="square" lIns="31774" tIns="31774" rIns="31774" bIns="31774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 panose="020B0604020202020204" pitchFamily="34" charset="0"/>
              </a:rPr>
              <a:t>5_84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8427" y="654782"/>
            <a:ext cx="761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ОБРАЗОВАТЕЛЬНЫМИ ОРГАНИЗАЦИЯМИ.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6819435"/>
            <a:ext cx="9906000" cy="77130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0A85BA-1394-7981-6452-A826E43C1415}"/>
              </a:ext>
            </a:extLst>
          </p:cNvPr>
          <p:cNvSpPr/>
          <p:nvPr/>
        </p:nvSpPr>
        <p:spPr>
          <a:xfrm>
            <a:off x="2780830" y="1801454"/>
            <a:ext cx="6444133" cy="453813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Анализ рынка труда</a:t>
            </a:r>
            <a:endParaRPr lang="ru-RU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DC4B33-682E-D07C-2057-F47D33A582CB}"/>
              </a:ext>
            </a:extLst>
          </p:cNvPr>
          <p:cNvSpPr/>
          <p:nvPr/>
        </p:nvSpPr>
        <p:spPr>
          <a:xfrm>
            <a:off x="2780827" y="2875160"/>
            <a:ext cx="6444133" cy="461966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705152-4800-1D87-EC2A-9F5B65566D98}"/>
              </a:ext>
            </a:extLst>
          </p:cNvPr>
          <p:cNvSpPr/>
          <p:nvPr/>
        </p:nvSpPr>
        <p:spPr>
          <a:xfrm>
            <a:off x="2780828" y="2354191"/>
            <a:ext cx="6444133" cy="437028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работа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5BF92C-24A9-9A7A-FC04-056CF58F5479}"/>
              </a:ext>
            </a:extLst>
          </p:cNvPr>
          <p:cNvSpPr/>
          <p:nvPr/>
        </p:nvSpPr>
        <p:spPr>
          <a:xfrm>
            <a:off x="2780825" y="3964322"/>
            <a:ext cx="6444133" cy="446876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преподавательского состава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9F4BE8-0C58-C9AC-80E3-DDFAE7943C8D}"/>
              </a:ext>
            </a:extLst>
          </p:cNvPr>
          <p:cNvSpPr/>
          <p:nvPr/>
        </p:nvSpPr>
        <p:spPr>
          <a:xfrm>
            <a:off x="2780826" y="3421067"/>
            <a:ext cx="6444133" cy="453543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образовательных программ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AD4A75-00D7-25D2-5751-33F597970ABB}"/>
              </a:ext>
            </a:extLst>
          </p:cNvPr>
          <p:cNvSpPr/>
          <p:nvPr/>
        </p:nvSpPr>
        <p:spPr>
          <a:xfrm>
            <a:off x="2780825" y="4488588"/>
            <a:ext cx="6444133" cy="455028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практик студентов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2FFAD6-0E12-C8AE-4F6A-3492F118B11A}"/>
              </a:ext>
            </a:extLst>
          </p:cNvPr>
          <p:cNvSpPr/>
          <p:nvPr/>
        </p:nvSpPr>
        <p:spPr>
          <a:xfrm>
            <a:off x="2780823" y="5045446"/>
            <a:ext cx="6444133" cy="455028"/>
          </a:xfrm>
          <a:prstGeom prst="rect">
            <a:avLst/>
          </a:prstGeom>
          <a:solidFill>
            <a:srgbClr val="005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трудоустроенных студентов</a:t>
            </a:r>
          </a:p>
        </p:txBody>
      </p:sp>
      <p:sp>
        <p:nvSpPr>
          <p:cNvPr id="18" name="Стрелка вниз 3">
            <a:extLst>
              <a:ext uri="{FF2B5EF4-FFF2-40B4-BE49-F238E27FC236}">
                <a16:creationId xmlns:a16="http://schemas.microsoft.com/office/drawing/2014/main" id="{FD4F8B3D-63AA-EDB3-303B-289F605CE16C}"/>
              </a:ext>
            </a:extLst>
          </p:cNvPr>
          <p:cNvSpPr/>
          <p:nvPr/>
        </p:nvSpPr>
        <p:spPr>
          <a:xfrm>
            <a:off x="2308914" y="1842087"/>
            <a:ext cx="391255" cy="365838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84BA1B-78E6-0968-0128-56D3378A7A9F}"/>
              </a:ext>
            </a:extLst>
          </p:cNvPr>
          <p:cNvSpPr txBox="1"/>
          <p:nvPr/>
        </p:nvSpPr>
        <p:spPr>
          <a:xfrm>
            <a:off x="308577" y="1717882"/>
            <a:ext cx="200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52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606114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328CF34-A3E9-482E-9AFD-89F5C33792F4}"/>
  <p:tag name="ISPRING_RESOURCE_FOLDER" val="C:\Users\akonyakova\Desktop\СДО ISPRING\КУРСЫ\HFR Continuation\HF Continuation\"/>
  <p:tag name="ISPRING_PRESENTATION_PATH" val="C:\Users\akonyakova\Desktop\СДО ISPRING\КУРСЫ\HFR Continuation\HF Continuation.pptx"/>
  <p:tag name="ISPRING_PROJECT_VERSION" val="9"/>
  <p:tag name="ISPRING_PROJECT_FOLDER_UPDATED" val="1"/>
  <p:tag name="ISPRING_SCREEN_RECS_UPDATED" val="C:\Users\akonyakova\Desktop\СДО ISPRING\КУРСЫ\HFR Continuation\HF Continuation\"/>
  <p:tag name="ISPRING_PRESENTATION_TITLE" val="HF Continuation"/>
  <p:tag name="ISPRING_FIRST_PUBLISH" val="1"/>
  <p:tag name="ISPRING_PRESENTATION_COURSE_TITLE" val="HF Continuation"/>
  <p:tag name="ISPRING_CURRENT_PLAYER_ID" val="universal"/>
  <p:tag name="ISPRING_LMS_API_VERSION" val="Experience API"/>
  <p:tag name="ISPRING_ULTRA_SCORM_COURSE_ID" val="48D8E96B-55EB-420D-B1E4-ED3D67CCD6C3"/>
  <p:tag name="ISPRING_CMI5_LAUNCH_METHOD" val="any window"/>
  <p:tag name="ISPRINGCLOUDFOLDERID" val="1"/>
  <p:tag name="ISPRING_OUTPUT_FOLDER" val="[[&quot;\uFFFD\uFFFD\uFFFD${EEFDE6D0-EA32-4100-BD25-B837EACC55B8}&quot;,&quot;C:\\Users\\akonyakova\\Desktop\\СДО ISPRING\\КУРСЫ\\HFR Continuation&quot;]]"/>
  <p:tag name="ISPRING_SCORM_RATE_SLIDES" val="0"/>
  <p:tag name="ISPRING_SCORM_PASSING_SCORE" val="0.000000"/>
  <p:tag name="ISPRINGONLINEFOLDERID" val="154"/>
  <p:tag name="ISPRINGONLINEFOLDERPATH" val="Учебные материалы/HF Continuation"/>
  <p:tag name="ISPRINGONLINEFOLDERDOMAIN" val="https://training.atechnics.ru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Path&quot;:&quot;Учебные материалы/HF Continuation&quot;,&quot;onlineDestinationFolderId&quot;:&quot;154&quot;,&quot;onlineDestinationUrl&quot;:&quot;https://training.atechnics.ru&quot;},&quot;cloudSettings&quot;:{&quot;onlineDestinationFolderId&quot;:&quot;1&quot;},&quot;publishDestination&quot;:&quot;ISPRING_LMS&quot;,&quot;wordSettings&quot;:{&quot;printCopies&quot;:1}}"/>
  <p:tag name="FLASHSPRING_ZOOM_TAG" val="63"/>
  <p:tag name="ISPRING_PRESENTATION_INFO_2" val="&lt;?xml version=&quot;1.0&quot; encoding=&quot;UTF-8&quot; standalone=&quot;no&quot; ?&gt;&#10;&lt;presentation2&gt;&#10;&#10;  &lt;slides&gt;&#10;    &lt;slide id=&quot;{ADD0F8D6-EF6A-4E49-9FE0-5813BFCB0010}&quot; pptId=&quot;530&quot;/&gt;&#10;    &lt;slide id=&quot;{4EE39580-DEDC-426B-80DF-B32EEA1725A6}&quot; pptId=&quot;443&quot;/&gt;&#10;    &lt;slide id=&quot;{46BBC8AE-EBD9-4A48-87CC-BD368DC695A2}&quot; pptId=&quot;444&quot;/&gt;&#10;    &lt;slide id=&quot;{9D8EEF85-D896-462D-A479-C661FAE31F2C}&quot; pptId=&quot;445&quot;/&gt;&#10;    &lt;slide id=&quot;{CAB14253-8D4E-4B4F-A788-69D5641FCAED}&quot; pptId=&quot;446&quot;/&gt;&#10;    &lt;slide id=&quot;{678E9713-2E96-4A47-A1FC-F85556888BF3}&quot; pptId=&quot;447&quot;/&gt;&#10;    &lt;slide id=&quot;{60D3A32C-CF71-4DFF-A43C-BAB9041C0AC5}&quot; pptId=&quot;448&quot;/&gt;&#10;    &lt;slide id=&quot;{C71670C8-4A25-4890-B937-EEF80B5FD119}&quot; pptId=&quot;449&quot;/&gt;&#10;    &lt;slide id=&quot;{06444801-B1D8-4811-8109-FC9BCEBCC7BC}&quot; pptId=&quot;450&quot;/&gt;&#10;    &lt;slide id=&quot;{A716E5E7-3956-4718-BE3B-C69C581B50BA}&quot; pptId=&quot;451&quot;/&gt;&#10;    &lt;slide id=&quot;{0B62BDC9-3441-4A6B-B9D3-2A5D96A79067}&quot; pptId=&quot;452&quot;/&gt;&#10;    &lt;slide id=&quot;{D016FED6-8321-4983-89C8-7D79398CC7BF}&quot; pptId=&quot;453&quot;/&gt;&#10;    &lt;slide id=&quot;{D5C49E2B-15E1-4DFF-82EA-01EE5A092E3A}&quot; pptId=&quot;454&quot;/&gt;&#10;    &lt;slide id=&quot;{69B08667-D792-4390-92A6-438811421F92}&quot; pptId=&quot;455&quot;/&gt;&#10;    &lt;slide id=&quot;{96A9C2EF-316E-4F19-9AB2-AC955C2A476A}&quot; pptId=&quot;456&quot;/&gt;&#10;    &lt;slide id=&quot;{6FE39B0C-81E2-477F-8A51-62075267F110}&quot; pptId=&quot;457&quot;/&gt;&#10;    &lt;slide id=&quot;{264207CD-8DDC-4CE2-A33E-0AD3332CF32D}&quot; pptId=&quot;458&quot;/&gt;&#10;    &lt;slide id=&quot;{894F9F4F-E7E9-4DEC-95B8-C213F8869ABE}&quot; pptId=&quot;459&quot;/&gt;&#10;    &lt;slide id=&quot;{1191D772-4F5F-482C-9EE9-9E52ED50D1E8}&quot; pptId=&quot;460&quot;/&gt;&#10;    &lt;slide id=&quot;{262808DE-3E4A-4074-88C3-3A415B051B81}&quot; pptId=&quot;461&quot;/&gt;&#10;    &lt;slide id=&quot;{9EC0B7F3-C04B-4A6F-A5AE-1AC1F0A170A3}&quot; pptId=&quot;462&quot;/&gt;&#10;    &lt;slide id=&quot;{004DB883-D298-4D1D-BC3C-2F29A120C4F4}&quot; pptId=&quot;463&quot;/&gt;&#10;    &lt;slide id=&quot;{D4005293-275D-4D76-9BCA-6527AC0B7EF7}&quot; pptId=&quot;464&quot;/&gt;&#10;    &lt;slide id=&quot;{ADEEEA59-8361-4926-95EE-084FB57366AD}&quot; pptId=&quot;465&quot;/&gt;&#10;    &lt;slide id=&quot;{CD357CD4-397A-4491-91BE-91C7EA6A94A3}&quot; pptId=&quot;533&quot;/&gt;&#10;    &lt;slide id=&quot;{70B38293-B08B-41A8-BCA6-0DAEF2C9619E}&quot; pptId=&quot;534&quot;/&gt;&#10;    &lt;slide id=&quot;{85D38EB0-6522-48B7-8BDA-DD68E490120E}&quot; pptId=&quot;535&quot;/&gt;&#10;    &lt;slide id=&quot;{819F592A-FCCA-4923-B6E1-D4C64E7C5230}&quot; pptId=&quot;536&quot;/&gt;&#10;    &lt;slide id=&quot;{75D6F77A-D60A-4F5A-BF9F-BC3A36D5D82A}&quot; pptId=&quot;537&quot;/&gt;&#10;    &lt;slide id=&quot;{9FC5AB19-3530-4D20-88AE-D3EFD443A7FD}&quot; pptId=&quot;554&quot;/&gt;&#10;    &lt;slide id=&quot;{978A3670-1433-4EE0-9EDF-D298ED25B185}&quot; pptId=&quot;538&quot;/&gt;&#10;    &lt;slide id=&quot;{20E7DDA0-CB7F-4CAB-8718-CDE7DF98FEE1}&quot; pptId=&quot;466&quot;/&gt;&#10;    &lt;slide id=&quot;{3E471476-8496-4FC0-AE1B-8D65CC5043ED}&quot; pptId=&quot;467&quot;/&gt;&#10;    &lt;slide id=&quot;{B70D3CCE-031B-46CB-AE8A-A7EBBCC2C4D7}&quot; pptId=&quot;468&quot;/&gt;&#10;    &lt;slide id=&quot;{8EC98CEC-94E7-461C-98E3-99AD815771E7}&quot; pptId=&quot;469&quot;/&gt;&#10;    &lt;slide id=&quot;{2AEB28C0-E9A7-40D3-864B-9CD0BC3C79B9}&quot; pptId=&quot;470&quot;/&gt;&#10;    &lt;slide id=&quot;{D51B5651-6676-4FDD-A2FA-BC53E29FF20C}&quot; pptId=&quot;471&quot;/&gt;&#10;    &lt;slide id=&quot;{C5AD00AA-59B0-4A94-B29C-E15CA62CE479}&quot; pptId=&quot;472&quot;/&gt;&#10;    &lt;slide id=&quot;{5B8275F0-06CF-43BC-8F9E-40C5DA8A5A98}&quot; pptId=&quot;473&quot;/&gt;&#10;    &lt;slide id=&quot;{A6377C35-07AF-4C10-A789-A389EE32C939}&quot; pptId=&quot;474&quot;/&gt;&#10;    &lt;slide id=&quot;{1FA95CDE-8379-4BC0-B7DF-E192D672FA6A}&quot; pptId=&quot;475&quot;/&gt;&#10;    &lt;slide id=&quot;{5BD41A24-789A-46D7-A537-4D1ACB31420C}&quot; pptId=&quot;476&quot;/&gt;&#10;    &lt;slide id=&quot;{58B566CA-84BE-4E12-8D9D-2E8D746CA97D}&quot; pptId=&quot;477&quot;/&gt;&#10;    &lt;slide id=&quot;{921EC047-5ACC-45E9-A58C-CFF707808C3F}&quot; pptId=&quot;478&quot;/&gt;&#10;    &lt;slide id=&quot;{23543067-AB20-4B19-B798-5EBF5736EB08}&quot; pptId=&quot;479&quot;/&gt;&#10;    &lt;slide id=&quot;{35366667-C8BB-4E78-9371-0D7E49D9B9D0}&quot; pptId=&quot;480&quot;/&gt;&#10;    &lt;slide id=&quot;{9904D8A8-27A4-46B4-BEE5-98D4F68B3750}&quot; pptId=&quot;481&quot;/&gt;&#10;    &lt;slide id=&quot;{E83923CD-90B2-4ECA-A41B-E9AAB7D7A58E}&quot; pptId=&quot;482&quot;/&gt;&#10;    &lt;slide id=&quot;{0BE2B0FB-DF59-4384-AA16-5B98A5026330}&quot; pptId=&quot;483&quot;/&gt;&#10;    &lt;slide id=&quot;{AE1EE584-EB75-4A2D-9A40-B87588F87002}&quot; pptId=&quot;484&quot;/&gt;&#10;    &lt;slide id=&quot;{C5DFD930-2F48-4B8B-B2B2-84256E2425FC}&quot; pptId=&quot;485&quot;/&gt;&#10;    &lt;slide id=&quot;{60E68D6A-5D30-4D63-B8A8-DDFE51D14668}&quot; pptId=&quot;486&quot;/&gt;&#10;    &lt;slide id=&quot;{51856346-3DC4-4B8C-81E3-A2CED213F75F}&quot; pptId=&quot;487&quot;/&gt;&#10;    &lt;slide id=&quot;{839AB53F-B7CF-4D21-B735-F6CB19BC3010}&quot; pptId=&quot;488&quot;/&gt;&#10;    &lt;slide id=&quot;{0F53972B-C7A7-4CB3-90CD-4ACA96AB4BB1}&quot; pptId=&quot;489&quot;/&gt;&#10;    &lt;slide id=&quot;{687B223A-1DE4-4747-80C8-63A66F2BE2CD}&quot; pptId=&quot;490&quot;/&gt;&#10;    &lt;slide id=&quot;{39448BF5-3A57-4FF3-BAC0-BA7F0526B9A3}&quot; pptId=&quot;491&quot;/&gt;&#10;    &lt;slide id=&quot;{725D7188-440A-45CD-A6A8-227D0B8AFB8C}&quot; pptId=&quot;492&quot;/&gt;&#10;    &lt;slide id=&quot;{3449790C-9049-4342-BA6A-6D9C9EB08C12}&quot; pptId=&quot;493&quot;/&gt;&#10;    &lt;slide id=&quot;{23B35D87-0C10-487D-BF34-43E48277B779}&quot; pptId=&quot;494&quot;/&gt;&#10;    &lt;slide id=&quot;{216F0CBF-B3AF-4FE6-8451-91CF36942121}&quot; pptId=&quot;495&quot;/&gt;&#10;    &lt;slide id=&quot;{6BA40114-CBA2-4719-B63E-3E32D7F4CDDE}&quot; pptId=&quot;496&quot;/&gt;&#10;    &lt;slide id=&quot;{4AF07913-E1C1-496B-9B7A-3F897257196C}&quot; pptId=&quot;497&quot;/&gt;&#10;    &lt;slide id=&quot;{FE2F182E-4E97-4F1C-AD39-D2F58383C0FC}&quot; pptId=&quot;498&quot;/&gt;&#10;    &lt;slide id=&quot;{287C09B2-BF42-45F2-B9E0-725163E610BF}&quot; pptId=&quot;499&quot;/&gt;&#10;    &lt;slide id=&quot;{2DF8B0C8-B633-4383-938A-2BB602066029}&quot; pptId=&quot;500&quot;/&gt;&#10;    &lt;slide id=&quot;{015B385E-6F4D-4E93-9C65-C5187C1E3C44}&quot; pptId=&quot;501&quot;/&gt;&#10;    &lt;slide id=&quot;{6305B80D-8B8C-4FC3-8B49-AAFC885B7692}&quot; pptId=&quot;502&quot;/&gt;&#10;    &lt;slide id=&quot;{C9C8C1DB-D62F-42A3-B4AE-19A282A0EB41}&quot; pptId=&quot;503&quot;/&gt;&#10;    &lt;slide id=&quot;{11F2C180-FFB0-4B63-A92A-46FFB410E627}&quot; pptId=&quot;504&quot;/&gt;&#10;    &lt;slide id=&quot;{7D5D1C43-B213-49DA-B1DE-ADEED8E03A3C}&quot; pptId=&quot;505&quot;/&gt;&#10;    &lt;slide id=&quot;{D1BB14BA-0018-485C-9A65-42D62E4899D1}&quot; pptId=&quot;506&quot;/&gt;&#10;    &lt;slide id=&quot;{ED775E89-39AE-430B-9D05-512F0AA41394}&quot; pptId=&quot;507&quot;/&gt;&#10;    &lt;slide id=&quot;{6082B0E8-BB66-4F6D-AD26-6EB0E9299325}&quot; pptId=&quot;508&quot;/&gt;&#10;    &lt;slide id=&quot;{45806342-D475-47DB-850D-F50FF8BD7CEB}&quot; pptId=&quot;509&quot;/&gt;&#10;    &lt;slide id=&quot;{514145BC-8BA4-4D0C-91EB-B498188F2416}&quot; pptId=&quot;510&quot;/&gt;&#10;    &lt;slide id=&quot;{5381C595-DD5B-4D4E-B25F-F6B3EB517D9F}&quot; pptId=&quot;511&quot;/&gt;&#10;    &lt;slide id=&quot;{95CBD0FC-1F60-4212-AAA1-596E7996E450}&quot; pptId=&quot;512&quot;/&gt;&#10;    &lt;slide id=&quot;{B62EE935-8E27-4CDA-BA2E-3461A6BFAB5A}&quot; pptId=&quot;513&quot;/&gt;&#10;    &lt;slide id=&quot;{7ED83D1E-8929-4D3A-816C-391C01B88C46}&quot; pptId=&quot;514&quot;/&gt;&#10;    &lt;slide id=&quot;{927A20F8-3E3B-490D-954C-5D0C40E8FA80}&quot; pptId=&quot;515&quot;/&gt;&#10;    &lt;slide id=&quot;{FC7EF171-0585-4C05-AE63-0BF3D45A2148}&quot; pptId=&quot;516&quot;/&gt;&#10;    &lt;slide id=&quot;{5EF0BEA3-29B6-489F-823F-CFBC7AD54C5F}&quot; pptId=&quot;517&quot;/&gt;&#10;    &lt;slide id=&quot;{33417C54-9895-4A37-9F83-0D276ED70A0B}&quot; pptId=&quot;518&quot;/&gt;&#10;    &lt;slide id=&quot;{22E33BFD-BCE3-4441-8A05-1B7028E1DF66}&quot; pptId=&quot;519&quot;/&gt;&#10;    &lt;slide id=&quot;{F0AC5061-DA6B-4A4C-B587-9C5AC9A4C1C8}&quot; pptId=&quot;520&quot;/&gt;&#10;    &lt;slide id=&quot;{51DDD649-0A66-41A7-8A3D-D8C4694D953E}&quot; pptId=&quot;521&quot;/&gt;&#10;    &lt;slide id=&quot;{C52B1F09-D56E-4BD9-93F7-FA78808DC49D}&quot; pptId=&quot;522&quot;/&gt;&#10;    &lt;slide id=&quot;{4B94E679-D985-4180-8F5E-BB3E238A45A0}&quot; pptId=&quot;523&quot;/&gt;&#10;    &lt;slide id=&quot;{CAE85BE2-31A1-4E63-AD72-0994EE6C7C6D}&quot; pptId=&quot;524&quot;/&gt;&#10;    &lt;slide id=&quot;{B9CB7601-D153-4447-A381-B220C19CF67E}&quot; pptId=&quot;525&quot;/&gt;&#10;    &lt;slide id=&quot;{33DA13C1-00C1-41BA-BB5C-5DD53EF52CFB}&quot; pptId=&quot;526&quot;/&gt;&#10;    &lt;slide id=&quot;{19233897-763E-4E3E-B3BE-BCAA74F7E496}&quot; pptId=&quot;527&quot;/&gt;&#10;    &lt;slide id=&quot;{5F059BA6-8EDA-45D2-B483-04524B357136}&quot; pptId=&quot;393&quot;/&gt;&#10;    &lt;slide id=&quot;{F643A22B-1612-4737-812A-FFD4671FBBDC}&quot; pptId=&quot;386&quot;/&gt;&#10;    &lt;slide id=&quot;{D6A0E56D-52EA-4B98-8F42-2BD9E2DB53AA}&quot; pptId=&quot;394&quot;/&gt;&#10;    &lt;slide id=&quot;{17483EC9-FDD2-4762-AA8E-35826849EAC6}&quot; pptId=&quot;395&quot;/&gt;&#10;    &lt;slide id=&quot;{9639BA86-6876-49A2-AD6B-52C6FF86EC13}&quot; pptId=&quot;396&quot;/&gt;&#10;    &lt;slide id=&quot;{60CAB960-19A0-4D22-8B87-22BB96AB9657}&quot; pptId=&quot;388&quot;/&gt;&#10;    &lt;slide id=&quot;{A3F35BDF-D42B-4AB3-991A-9E7451462F51}&quot; pptId=&quot;390&quot;/&gt;&#10;    &lt;slide id=&quot;{4D23BA60-7440-4FB0-9A62-47BB66136595}&quot; pptId=&quot;392&quot;/&gt;&#10;    &lt;slide id=&quot;{EC21E8EA-EB2C-420A-911C-9954499E2725}&quot; pptId=&quot;391&quot;/&gt;&#10;    &lt;slide id=&quot;{0D25294F-4E1C-43CD-88D8-5D55296D5EA7}&quot; pptId=&quot;389&quot;/&gt;&#10;    &lt;slide id=&quot;{DB318A13-BABE-4751-97A6-3509743FA31B}&quot; pptId=&quot;397&quot;/&gt;&#10;    &lt;slide id=&quot;{9DFDFE0E-68A3-43B4-9EA0-1EAB7BE3D7FC}&quot; pptId=&quot;338&quot;/&gt;&#10;    &lt;slide id=&quot;{0813E32C-4B4F-426B-80D5-92A9D56D3B1F}&quot; pptId=&quot;339&quot;/&gt;&#10;    &lt;slide id=&quot;{8B298378-5370-475A-A557-CFBE3D178D8F}&quot; pptId=&quot;398&quot;/&gt;&#10;    &lt;slide id=&quot;{F4AE3D23-B167-4753-86FA-BB90889C81FB}&quot; pptId=&quot;399&quot;/&gt;&#10;    &lt;slide id=&quot;{DCC11B30-5FEC-41C6-955F-81BECD0F9BAC}&quot; pptId=&quot;340&quot;/&gt;&#10;    &lt;slide id=&quot;{95402ACC-DAF4-4DF0-BE56-13CA93651D3E}&quot; pptId=&quot;341&quot;/&gt;&#10;    &lt;slide id=&quot;{D7AEB555-1F93-4A5D-A6C8-C0ACB90258F8}&quot; pptId=&quot;342&quot;/&gt;&#10;    &lt;slide id=&quot;{03AB927E-2BF1-4CC3-AFDC-5A86E91EF4BB}&quot; pptId=&quot;343&quot;/&gt;&#10;    &lt;slide id=&quot;{E40D83E3-048D-4C06-80F1-DDFA5422DF0C}&quot; pptId=&quot;344&quot;/&gt;&#10;    &lt;slide id=&quot;{427B0544-CFBF-4E81-8A1B-DC49D2BEBBF7}&quot; pptId=&quot;345&quot;/&gt;&#10;    &lt;slide id=&quot;{5495CCF3-BAD9-497E-ADB3-FB453676B726}&quot; pptId=&quot;346&quot;/&gt;&#10;    &lt;slide id=&quot;{2D58F9E6-A090-4643-83DD-36C568DC04AE}&quot; pptId=&quot;400&quot;/&gt;&#10;    &lt;slide id=&quot;{AE972DAB-462D-41C6-8034-88A65E1DF035}&quot; pptId=&quot;347&quot;/&gt;&#10;    &lt;slide id=&quot;{7A346D67-E69B-44EC-AF54-BC57D0DB865F}&quot; pptId=&quot;348&quot;/&gt;&#10;    &lt;slide id=&quot;{5F6179FB-5AD4-452D-8217-658A81A76600}&quot; pptId=&quot;349&quot;/&gt;&#10;    &lt;slide id=&quot;{F57A7F5B-9D71-470B-8CD5-B59CC73BB20F}&quot; pptId=&quot;350&quot;/&gt;&#10;    &lt;slide id=&quot;{488A4A3E-AB80-48AC-8FB8-1CFACE548A28}&quot; pptId=&quot;351&quot;/&gt;&#10;    &lt;slide id=&quot;{125CE28C-EF7B-40CC-BBC5-044C117FA9CF}&quot; pptId=&quot;352&quot;/&gt;&#10;    &lt;slide id=&quot;{F9BB0D6B-D236-4D0C-951C-A55877FA2302}&quot; pptId=&quot;353&quot;/&gt;&#10;    &lt;slide id=&quot;{CA2F0230-7F79-4865-B53B-E021AF337215}&quot; pptId=&quot;354&quot;/&gt;&#10;    &lt;slide id=&quot;{B33103FE-0D90-47B8-B219-0EE7E46E26FF}&quot; pptId=&quot;355&quot;/&gt;&#10;    &lt;slide id=&quot;{71966FFF-103E-4DAA-B9B5-7FBBF0EEB8C6}&quot; pptId=&quot;356&quot;/&gt;&#10;    &lt;slide id=&quot;{62772E3E-0023-4670-AAC9-E0B8C00BB005}&quot; pptId=&quot;357&quot;/&gt;&#10;    &lt;slide id=&quot;{0662BA30-68DC-4638-9F29-E19E5D5F0130}&quot; pptId=&quot;358&quot;/&gt;&#10;    &lt;slide id=&quot;{2D9A5CC7-A23B-4E11-9046-9D47DED8B02B}&quot; pptId=&quot;359&quot;/&gt;&#10;    &lt;slide id=&quot;{762007AD-8C53-4582-84D6-D5AE90A94652}&quot; pptId=&quot;360&quot;/&gt;&#10;    &lt;slide id=&quot;{55F134C3-8DD2-4796-9439-5F55B901F315}&quot; pptId=&quot;298&quot;/&gt;&#10;    &lt;slide id=&quot;{B91242CD-FBE5-457B-95E6-5DC83B454C1A}&quot; pptId=&quot;299&quot;/&gt;&#10;    &lt;slide id=&quot;{1908F158-A19D-450D-88DF-39BADCAF7DB3}&quot; pptId=&quot;300&quot;/&gt;&#10;    &lt;slide id=&quot;{32906768-6D61-46BE-963D-9399B97E14B9}&quot; pptId=&quot;301&quot;/&gt;&#10;    &lt;slide id=&quot;{743FD08F-6F90-4D7A-9D21-527BE6D99B2F}&quot; pptId=&quot;302&quot;/&gt;&#10;    &lt;slide id=&quot;{31C5DD60-F0A4-4EBF-A37E-080D01EEF5E1}&quot; pptId=&quot;303&quot;/&gt;&#10;    &lt;slide id=&quot;{E09D9418-BDB0-49B8-846B-0924B279A3C2}&quot; pptId=&quot;304&quot;/&gt;&#10;    &lt;slide id=&quot;{E38803A9-BC90-48B2-8318-78EEB8364B16}&quot; pptId=&quot;401&quot;/&gt;&#10;    &lt;slide id=&quot;{E8DB1C98-679D-44DA-97A7-00EED2FD9684}&quot; pptId=&quot;305&quot;/&gt;&#10;    &lt;slide id=&quot;{D5DE68A6-A5E0-459F-90F0-31BB3BBF3C73}&quot; pptId=&quot;306&quot;/&gt;&#10;    &lt;slide id=&quot;{1684D781-A7BA-431E-9331-0439FC9F2AD9}&quot; pptId=&quot;307&quot;/&gt;&#10;    &lt;slide id=&quot;{1DD57A0E-4AB4-403C-B8F1-67EB5F4FF2CE}&quot; pptId=&quot;308&quot;/&gt;&#10;    &lt;slide id=&quot;{A05F61D9-97B7-470B-814D-BD1530DF973B}&quot; pptId=&quot;309&quot;/&gt;&#10;    &lt;slide id=&quot;{BF4A6F84-C2F5-4A28-8DC4-A512804AE19B}&quot; pptId=&quot;310&quot;/&gt;&#10;    &lt;slide id=&quot;{C4D12258-5F8F-4C4A-B4BF-727534D9891F}&quot; pptId=&quot;539&quot;/&gt;&#10;    &lt;slide id=&quot;{533B7828-23D4-40A4-9D80-2C0E23B10A68}&quot; pptId=&quot;540&quot;/&gt;&#10;    &lt;slide id=&quot;{354767B7-8EEC-470A-BF31-6755F3589E71}&quot; pptId=&quot;541&quot;/&gt;&#10;    &lt;slide id=&quot;{7258116F-94FF-465E-A406-0CD1FE95EE2B}&quot; pptId=&quot;542&quot;/&gt;&#10;    &lt;slide id=&quot;{672930B2-E7CD-408B-A7DF-AE044A9D72ED}&quot; pptId=&quot;543&quot;/&gt;&#10;    &lt;slide id=&quot;{F3FB1E9B-A56E-483C-9758-455C8A0DCE0D}&quot; pptId=&quot;544&quot;/&gt;&#10;    &lt;slide id=&quot;{18B56ECD-2A5B-4012-BC25-B9D53E7E5622}&quot; pptId=&quot;402&quot;/&gt;&#10;    &lt;slide id=&quot;{A8E26E2D-5F4F-4255-ABC2-44AA2F960C7C}&quot; pptId=&quot;403&quot;/&gt;&#10;    &lt;slide id=&quot;{3FE3D9F9-995C-4E88-B9EC-09B8A0F3CEE3}&quot; pptId=&quot;404&quot;/&gt;&#10;    &lt;slide id=&quot;{F3993C82-1980-438A-BE0E-02B40229122F}&quot; pptId=&quot;405&quot;/&gt;&#10;    &lt;slide id=&quot;{B2799A8B-588E-4C07-AF9E-988DCB266D8F}&quot; pptId=&quot;406&quot;/&gt;&#10;    &lt;slide id=&quot;{51C8798E-BC1E-4EDD-8B7A-65E517B2DC8D}&quot; pptId=&quot;407&quot;/&gt;&#10;    &lt;slide id=&quot;{9E3740E0-E8CF-40BE-AB29-C6994637695A}&quot; pptId=&quot;437&quot;/&gt;&#10;    &lt;slide id=&quot;{C54F826A-214C-4272-80FD-AA607F70D441}&quot; pptId=&quot;417&quot;/&gt;&#10;    &lt;slide id=&quot;{A84824AE-DBD2-42AF-9A12-2AFF6531E101}&quot; pptId=&quot;418&quot;/&gt;&#10;    &lt;slide id=&quot;{28DC6319-2336-40AB-A588-B01EB98D4ABC}&quot; pptId=&quot;438&quot;/&gt;&#10;    &lt;slide id=&quot;{A938399B-915F-4A68-BB57-0FFFE7BA25B8}&quot; pptId=&quot;419&quot;/&gt;&#10;    &lt;slide id=&quot;{2BA5EC84-9715-41DE-B29A-FE91BEF891D3}&quot; pptId=&quot;439&quot;/&gt;&#10;    &lt;slide id=&quot;{7DC7638E-053E-4775-B0E6-1F07CF5FB7FC}&quot; pptId=&quot;555&quot;/&gt;&#10;    &lt;slide id=&quot;{F2418D18-64B8-4F8A-A0E3-59B93238FDFB}&quot; pptId=&quot;556&quot;/&gt;&#10;    &lt;slide id=&quot;{82B1E449-2F06-4721-9DDF-8205C0E82FF8}&quot; pptId=&quot;557&quot;/&gt;&#10;    &lt;slide id=&quot;{A1BCC17F-C466-463E-A0BD-E8E45DC2AE51}&quot; pptId=&quot;558&quot;/&gt;&#10;    &lt;slide id=&quot;{33FCDDE1-20C2-481B-9AEE-2D2BED3B4AA5}&quot; pptId=&quot;559&quot;/&gt;&#10;    &lt;slide id=&quot;{D0517E9C-5EF8-49D5-AD33-7F83F604DF45}&quot; pptId=&quot;560&quot;/&gt;&#10;    &lt;slide id=&quot;{E0D81D1E-3CD7-4920-90FF-2ED66F064EB0}&quot; pptId=&quot;561&quot;/&gt;&#10;    &lt;slide id=&quot;{3D2476EC-8F5D-4FEF-9546-929663C4E824}&quot; pptId=&quot;562&quot;/&gt;&#10;    &lt;slide id=&quot;{C912F7DA-9EF7-4342-8F45-D4E0B0840081}&quot; pptId=&quot;563&quot;/&gt;&#10;    &lt;slide id=&quot;{A0A6EDB8-7859-4223-8E28-E03B39530B81}&quot; pptId=&quot;564&quot;/&gt;&#10;    &lt;slide id=&quot;{D29D9DB0-FD80-4338-9862-7899B7E9CC18}&quot; pptId=&quot;565&quot;/&gt;&#10;    &lt;slide id=&quot;{E0A5719B-93C3-4B9A-B64B-A3E7E06B2092}&quot; pptId=&quot;566&quot;/&gt;&#10;    &lt;slide id=&quot;{DEDDAD80-0219-4F40-9A68-9626737C257F}&quot; pptId=&quot;567&quot;/&gt;&#10;    &lt;slide id=&quot;{6B51CE32-49DC-4E57-8399-A1C3B57DFD47}&quot; pptId=&quot;424&quot;/&gt;&#10;    &lt;slide id=&quot;{04638458-0944-4D7A-8576-297097D89414}&quot; pptId=&quot;422&quot;/&gt;&#10;    &lt;slide id=&quot;{39C98C8B-4091-4487-8007-84E4556DE3CC}&quot; pptId=&quot;425&quot;/&gt;&#10;    &lt;slide id=&quot;{936B87F7-D4D4-44A0-8B4B-F5DD9406BF1D}&quot; pptId=&quot;426&quot;/&gt;&#10;    &lt;slide id=&quot;{742C9D0B-AD72-48A5-AFBB-E328DE822AE5}&quot; pptId=&quot;427&quot;/&gt;&#10;    &lt;slide id=&quot;{30BC2C7F-8C80-458D-9F0E-5E0E1F696312}&quot; pptId=&quot;428&quot;/&gt;&#10;    &lt;slide id=&quot;{0326492B-150C-4EE5-A15D-CC4EAC2BAAB2}&quot; pptId=&quot;429&quot;/&gt;&#10;    &lt;slide id=&quot;{BFA68C53-F8E5-4257-BB65-09B8C7EF58EB}&quot; pptId=&quot;440&quot;/&gt;&#10;    &lt;slide id=&quot;{7DC22DCE-A3EE-41C5-997C-ACDCDEF55A9C}&quot; pptId=&quot;430&quot;/&gt;&#10;    &lt;slide id=&quot;{A5918EFE-1BE2-454D-805C-5541A5220120}&quot; pptId=&quot;441&quot;/&gt;&#10;    &lt;slide id=&quot;{8541F919-F4FF-4DCB-B514-2F2D5D273FA8}&quot; pptId=&quot;431&quot;/&gt;&#10;    &lt;slide id=&quot;{0D49178A-65E9-4D0A-AE3D-BB1BDB3AE5EC}&quot; pptId=&quot;432&quot;/&gt;&#10;    &lt;slide id=&quot;{1E0D84D4-927A-4721-92DA-BD4F0D44EFDB}&quot; pptId=&quot;433&quot;/&gt;&#10;    &lt;slide id=&quot;{EEB0A95C-FC46-46BF-BF2D-47CCF599F3C7}&quot; pptId=&quot;434&quot;/&gt;&#10;    &lt;slide id=&quot;{2A49864D-6C50-42A4-A971-9AF3738B981E}&quot; pptId=&quot;435&quot;/&gt;&#10;  &lt;/slides&gt;&#10;&#10;  &lt;narration&gt;&#10;    &lt;audioTracks&gt;&#10;      &lt;audioTrack muted=&quot;false&quot; name=&quot;Сл 1&quot; resource=&quot;56d06516&quot; slideId=&quot;{ADD0F8D6-EF6A-4E49-9FE0-5813BFCB001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&quot; resource=&quot;825030c8&quot; slideId=&quot;{46BBC8AE-EBD9-4A48-87CC-BD368DC695A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&quot; resource=&quot;2a3a7c49&quot; slideId=&quot;{9D8EEF85-D896-462D-A479-C661FAE31F2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&quot; resource=&quot;670e9f55&quot; slideId=&quot;{CAB14253-8D4E-4B4F-A788-69D5641FCAE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&quot; resource=&quot;3f5b705e&quot; slideId=&quot;{678E9713-2E96-4A47-A1FC-F85556888BF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&quot; resource=&quot;02e38bfc&quot; slideId=&quot;{60D3A32C-CF71-4DFF-A43C-BAB9041C0AC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&quot; resource=&quot;59aff7af&quot; slideId=&quot;{C71670C8-4A25-4890-B937-EEF80B5FD11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&quot; resource=&quot;c3daad2e&quot; slideId=&quot;{06444801-B1D8-4811-8109-FC9BCEBCC7B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&quot; resource=&quot;a827621c&quot; slideId=&quot;{A716E5E7-3956-4718-BE3B-C69C581B50B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&quot; resource=&quot;d6917d6c&quot; slideId=&quot;{0B62BDC9-3441-4A6B-B9D3-2A5D96A7906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&quot; resource=&quot;adc18a96&quot; slideId=&quot;{D016FED6-8321-4983-89C8-7D79398CC7B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&quot; resource=&quot;87007719&quot; slideId=&quot;{D5C49E2B-15E1-4DFF-82EA-01EE5A092E3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-1&quot; resource=&quot;fceb2d93&quot; slideId=&quot;{69B08667-D792-4390-92A6-438811421F9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-2&quot; resource=&quot;377195d4&quot; slideId=&quot;{69B08667-D792-4390-92A6-438811421F92}&quot; startTime=&quot;61326&quot; stepIndex=&quot;4&quot; volume=&quot;1&quot;&gt;&#10;        &lt;audio channels=&quot;2&quot; format=&quot;fltp&quot; sampleRate=&quot;44100&quot;/&gt;&#10;      &lt;/audioTrack&gt;&#10;      &lt;audioTrack muted=&quot;false&quot; name=&quot;Сл 15-1&quot; resource=&quot;376a21bc&quot; slideId=&quot;{96A9C2EF-316E-4F19-9AB2-AC955C2A476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-2&quot; resource=&quot;8925b21f&quot; slideId=&quot;{96A9C2EF-316E-4F19-9AB2-AC955C2A476A}&quot; startTime=&quot;79791&quot; stepIndex=&quot;2&quot; volume=&quot;1&quot;&gt;&#10;        &lt;audio channels=&quot;2&quot; format=&quot;fltp&quot; sampleRate=&quot;44100&quot;/&gt;&#10;      &lt;/audioTrack&gt;&#10;      &lt;audioTrack muted=&quot;false&quot; name=&quot;Сл 16&quot; resource=&quot;089e3c1d&quot; slideId=&quot;{6FE39B0C-81E2-477F-8A51-62075267F11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7&quot; resource=&quot;d9f4689d&quot; slideId=&quot;{264207CD-8DDC-4CE2-A33E-0AD3332CF32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8&quot; resource=&quot;04ee1145&quot; slideId=&quot;{894F9F4F-E7E9-4DEC-95B8-C213F8869ABE}&quot; startTime=&quot;210&quot; stepIndex=&quot;0&quot; volume=&quot;1&quot;&gt;&#10;        &lt;audio channels=&quot;2&quot; format=&quot;fltp&quot; sampleRate=&quot;44100&quot;/&gt;&#10;      &lt;/audioTrack&gt;&#10;      &lt;audioTrack muted=&quot;false&quot; name=&quot;Сл 19&quot; resource=&quot;a0c07a28&quot; slideId=&quot;{1191D772-4F5F-482C-9EE9-9E52ED50D1E8}&quot; startTime=&quot;446&quot; stepIndex=&quot;0&quot; volume=&quot;1&quot;&gt;&#10;        &lt;audio channels=&quot;2&quot; format=&quot;fltp&quot; sampleRate=&quot;44100&quot;/&gt;&#10;      &lt;/audioTrack&gt;&#10;      &lt;audioTrack muted=&quot;false&quot; name=&quot;Сл 20&quot; resource=&quot;9ed5ba67&quot; slideId=&quot;{262808DE-3E4A-4074-88C3-3A415B051B8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1&quot; resource=&quot;92be395e&quot; slideId=&quot;{9EC0B7F3-C04B-4A6F-A5AE-1AC1F0A170A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2&quot; resource=&quot;d82ff655&quot; slideId=&quot;{004DB883-D298-4D1D-BC3C-2F29A120C4F4}&quot; startTime=&quot;346&quot; stepIndex=&quot;0&quot; volume=&quot;1&quot;&gt;&#10;        &lt;audio channels=&quot;2&quot; format=&quot;fltp&quot; sampleRate=&quot;44100&quot;/&gt;&#10;      &lt;/audioTrack&gt;&#10;      &lt;audioTrack muted=&quot;false&quot; name=&quot;Сл 23-1&quot; resource=&quot;289a450b&quot; slideId=&quot;{004DB883-D298-4D1D-BC3C-2F29A120C4F4}&quot; startTime=&quot;17306&quot; stepIndex=&quot;0&quot; volume=&quot;1&quot;&gt;&#10;        &lt;audio channels=&quot;2&quot; format=&quot;fltp&quot; sampleRate=&quot;44100&quot;/&gt;&#10;      &lt;/audioTrack&gt;&#10;      &lt;audioTrack muted=&quot;false&quot; name=&quot;Сл 23-2&quot; resource=&quot;48a57fad&quot; slideId=&quot;{D4005293-275D-4D76-9BCA-6527AC0B7EF7}&quot; startTime=&quot;34132&quot; stepIndex=&quot;0&quot; volume=&quot;1&quot;&gt;&#10;        &lt;audio channels=&quot;2&quot; format=&quot;fltp&quot; sampleRate=&quot;44100&quot;/&gt;&#10;      &lt;/audioTrack&gt;&#10;      &lt;audioTrack muted=&quot;false&quot; name=&quot;Сл 24-1&quot; resource=&quot;d6efe1ed&quot; slideId=&quot;{ADEEEA59-8361-4926-95EE-084FB57366A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4-2&quot; resource=&quot;b2290e4c&quot; slideId=&quot;{ADEEEA59-8361-4926-95EE-084FB57366AD}&quot; startTime=&quot;27817&quot; stepIndex=&quot;0&quot; volume=&quot;1&quot;&gt;&#10;        &lt;audio channels=&quot;2&quot; format=&quot;fltp&quot; sampleRate=&quot;44100&quot;/&gt;&#10;      &lt;/audioTrack&gt;&#10;      &lt;audioTrack muted=&quot;false&quot; name=&quot;Сл 25-1&quot; resource=&quot;5db3b5e0&quot; slideId=&quot;{20E7DDA0-CB7F-4CAB-8718-CDE7DF98FEE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5-2&quot; resource=&quot;f47e5cbc&quot; slideId=&quot;{20E7DDA0-CB7F-4CAB-8718-CDE7DF98FEE1}&quot; startTime=&quot;17937&quot; stepIndex=&quot;0&quot; volume=&quot;1&quot;&gt;&#10;        &lt;audio channels=&quot;2&quot; format=&quot;fltp&quot; sampleRate=&quot;44100&quot;/&gt;&#10;      &lt;/audioTrack&gt;&#10;      &lt;audioTrack muted=&quot;false&quot; name=&quot;Сл 26-1&quot; resource=&quot;c2200ddf&quot; slideId=&quot;{3E471476-8496-4FC0-AE1B-8D65CC5043ED}&quot; startTime=&quot;733&quot; stepIndex=&quot;0&quot; volume=&quot;1&quot;&gt;&#10;        &lt;audio channels=&quot;2&quot; format=&quot;fltp&quot; sampleRate=&quot;44100&quot;/&gt;&#10;      &lt;/audioTrack&gt;&#10;      &lt;audioTrack muted=&quot;false&quot; name=&quot;Сл 26-2&quot; resource=&quot;826946bc&quot; slideId=&quot;{3E471476-8496-4FC0-AE1B-8D65CC5043ED}&quot; startTime=&quot;27540&quot; stepIndex=&quot;0&quot; volume=&quot;1&quot;&gt;&#10;        &lt;audio channels=&quot;2&quot; format=&quot;fltp&quot; sampleRate=&quot;44100&quot;/&gt;&#10;      &lt;/audioTrack&gt;&#10;      &lt;audioTrack muted=&quot;false&quot; name=&quot;Сл 27&quot; resource=&quot;0296f975&quot; slideId=&quot;{B70D3CCE-031B-46CB-AE8A-A7EBBCC2C4D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8&quot; resource=&quot;850e0d4d&quot; slideId=&quot;{8EC98CEC-94E7-461C-98E3-99AD815771E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9&quot; resource=&quot;c9f4c977&quot; slideId=&quot;{2AEB28C0-E9A7-40D3-864B-9CD0BC3C79B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0-1&quot; resource=&quot;cc254001&quot; slideId=&quot;{D51B5651-6676-4FDD-A2FA-BC53E29FF20C}&quot; startTime=&quot;518&quot; stepIndex=&quot;0&quot; volume=&quot;1&quot;&gt;&#10;        &lt;audio channels=&quot;2&quot; format=&quot;fltp&quot; sampleRate=&quot;44100&quot;/&gt;&#10;      &lt;/audioTrack&gt;&#10;      &lt;audioTrack muted=&quot;false&quot; name=&quot;Сл 30-2&quot; resource=&quot;bd573405&quot; slideId=&quot;{D51B5651-6676-4FDD-A2FA-BC53E29FF20C}&quot; startTime=&quot;38948&quot; stepIndex=&quot;0&quot; volume=&quot;1&quot;&gt;&#10;        &lt;audio channels=&quot;2&quot; format=&quot;fltp&quot; sampleRate=&quot;44100&quot;/&gt;&#10;      &lt;/audioTrack&gt;&#10;      &lt;audioTrack muted=&quot;false&quot; name=&quot;Сл 30-3&quot; resource=&quot;63950b61&quot; slideId=&quot;{D51B5651-6676-4FDD-A2FA-BC53E29FF20C}&quot; startTime=&quot;70044&quot; stepIndex=&quot;0&quot; volume=&quot;1&quot;&gt;&#10;        &lt;audio channels=&quot;2&quot; format=&quot;fltp&quot; sampleRate=&quot;44100&quot;/&gt;&#10;      &lt;/audioTrack&gt;&#10;      &lt;audioTrack muted=&quot;false&quot; name=&quot;Сл 30-4&quot; resource=&quot;22c709cf&quot; slideId=&quot;{D51B5651-6676-4FDD-A2FA-BC53E29FF20C}&quot; startTime=&quot;100889&quot; stepIndex=&quot;0&quot; volume=&quot;1&quot;&gt;&#10;        &lt;audio channels=&quot;2&quot; format=&quot;fltp&quot; sampleRate=&quot;44100&quot;/&gt;&#10;      &lt;/audioTrack&gt;&#10;      &lt;audioTrack muted=&quot;false&quot; name=&quot;Сл 31-1&quot; resource=&quot;63904a75&quot; slideId=&quot;{C5AD00AA-59B0-4A94-B29C-E15CA62CE47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1-2&quot; resource=&quot;60c52f87&quot; slideId=&quot;{C5AD00AA-59B0-4A94-B29C-E15CA62CE479}&quot; startTime=&quot;13946&quot; stepIndex=&quot;0&quot; volume=&quot;1&quot;&gt;&#10;        &lt;audio channels=&quot;2&quot; format=&quot;fltp&quot; sampleRate=&quot;44100&quot;/&gt;&#10;      &lt;/audioTrack&gt;&#10;      &lt;audioTrack muted=&quot;false&quot; name=&quot;Сл 32&quot; resource=&quot;e8e50f7a&quot; slideId=&quot;{5B8275F0-06CF-43BC-8F9E-40C5DA8A5A9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3&quot; resource=&quot;d800849f&quot; slideId=&quot;{A6377C35-07AF-4C10-A789-A389EE32C93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4-1&quot; resource=&quot;edd77642&quot; slideId=&quot;{1FA95CDE-8379-4BC0-B7DF-E192D672FA6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4-2&quot; resource=&quot;f55f202c&quot; slideId=&quot;{1FA95CDE-8379-4BC0-B7DF-E192D672FA6A}&quot; startTime=&quot;25308&quot; stepIndex=&quot;0&quot; volume=&quot;1&quot;&gt;&#10;        &lt;audio channels=&quot;2&quot; format=&quot;fltp&quot; sampleRate=&quot;44100&quot;/&gt;&#10;      &lt;/audioTrack&gt;&#10;      &lt;audioTrack muted=&quot;false&quot; name=&quot;Сл 35&quot; resource=&quot;c34b30e5&quot; slideId=&quot;{5BD41A24-789A-46D7-A537-4D1ACB31420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6&quot; resource=&quot;9d5a8e96&quot; slideId=&quot;{58B566CA-84BE-4E12-8D9D-2E8D746CA97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7&quot; resource=&quot;6d13a492&quot; slideId=&quot;{921EC047-5ACC-45E9-A58C-CFF707808C3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8&quot; resource=&quot;86846f2a&quot; slideId=&quot;{23543067-AB20-4B19-B798-5EBF5736EB0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39&quot; resource=&quot;7b82bc16&quot; slideId=&quot;{35366667-C8BB-4E78-9371-0D7E49D9B9D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0&quot; resource=&quot;50d60bd9&quot; slideId=&quot;{9904D8A8-27A4-46B4-BEE5-98D4F68B375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1&quot; resource=&quot;2e627711&quot; slideId=&quot;{E83923CD-90B2-4ECA-A41B-E9AAB7D7A58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2-1&quot; resource=&quot;89e828f4&quot; slideId=&quot;{0BE2B0FB-DF59-4384-AA16-5B98A5026330}&quot; startTime=&quot;1537&quot; stepIndex=&quot;0&quot; volume=&quot;1&quot;&gt;&#10;        &lt;audio channels=&quot;2&quot; format=&quot;fltp&quot; sampleRate=&quot;44100&quot;/&gt;&#10;      &lt;/audioTrack&gt;&#10;      &lt;audioTrack muted=&quot;false&quot; name=&quot;Сл 42-2&quot; resource=&quot;d7893cee&quot; slideId=&quot;{0BE2B0FB-DF59-4384-AA16-5B98A5026330}&quot; startTime=&quot;875&quot; stepIndex=&quot;4&quot; volume=&quot;1&quot;&gt;&#10;        &lt;audio channels=&quot;2&quot; format=&quot;fltp&quot; sampleRate=&quot;44100&quot;/&gt;&#10;      &lt;/audioTrack&gt;&#10;      &lt;audioTrack muted=&quot;false&quot; name=&quot;Сл 42-3&quot; resource=&quot;39ea830e&quot; slideId=&quot;{0BE2B0FB-DF59-4384-AA16-5B98A5026330}&quot; startTime=&quot;27728&quot; stepIndex=&quot;4&quot; volume=&quot;1&quot;&gt;&#10;        &lt;audio channels=&quot;2&quot; format=&quot;fltp&quot; sampleRate=&quot;44100&quot;/&gt;&#10;      &lt;/audioTrack&gt;&#10;      &lt;audioTrack muted=&quot;false&quot; name=&quot;Сл 42-4&quot; resource=&quot;cbd54720&quot; slideId=&quot;{0BE2B0FB-DF59-4384-AA16-5B98A5026330}&quot; startTime=&quot;51969&quot; stepIndex=&quot;4&quot; volume=&quot;1&quot;&gt;&#10;        &lt;audio channels=&quot;2&quot; format=&quot;fltp&quot; sampleRate=&quot;44100&quot;/&gt;&#10;      &lt;/audioTrack&gt;&#10;      &lt;audioTrack muted=&quot;false&quot; name=&quot;Сл 42-5&quot; resource=&quot;2d0fe45c&quot; slideId=&quot;{0BE2B0FB-DF59-4384-AA16-5B98A5026330}&quot; startTime=&quot;82297&quot; stepIndex=&quot;4&quot; volume=&quot;1&quot;&gt;&#10;        &lt;audio channels=&quot;2&quot; format=&quot;fltp&quot; sampleRate=&quot;44100&quot;/&gt;&#10;      &lt;/audioTrack&gt;&#10;      &lt;audioTrack muted=&quot;false&quot; name=&quot;Сл 42-6&quot; resource=&quot;81916a53&quot; slideId=&quot;{0BE2B0FB-DF59-4384-AA16-5B98A5026330}&quot; startTime=&quot;111925&quot; stepIndex=&quot;4&quot; volume=&quot;1&quot;&gt;&#10;        &lt;audio channels=&quot;2&quot; format=&quot;fltp&quot; sampleRate=&quot;44100&quot;/&gt;&#10;      &lt;/audioTrack&gt;&#10;      &lt;audioTrack muted=&quot;false&quot; name=&quot;Сл 43-1&quot; resource=&quot;87664390&quot; slideId=&quot;{AE1EE584-EB75-4A2D-9A40-B87588F8700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3-2&quot; resource=&quot;2968d5da&quot; slideId=&quot;{AE1EE584-EB75-4A2D-9A40-B87588F87002}&quot; startTime=&quot;22058&quot; stepIndex=&quot;0&quot; volume=&quot;1&quot;&gt;&#10;        &lt;audio channels=&quot;2&quot; format=&quot;fltp&quot; sampleRate=&quot;44100&quot;/&gt;&#10;      &lt;/audioTrack&gt;&#10;      &lt;audioTrack muted=&quot;false&quot; name=&quot;Сл 43-3&quot; resource=&quot;89fac62a&quot; slideId=&quot;{AE1EE584-EB75-4A2D-9A40-B87588F87002}&quot; startTime=&quot;38265&quot; stepIndex=&quot;0&quot; volume=&quot;1&quot;&gt;&#10;        &lt;audio channels=&quot;2&quot; format=&quot;fltp&quot; sampleRate=&quot;44100&quot;/&gt;&#10;      &lt;/audioTrack&gt;&#10;      &lt;audioTrack muted=&quot;false&quot; name=&quot;Сл 44-1&quot; resource=&quot;365241c9&quot; slideId=&quot;{C5DFD930-2F48-4B8B-B2B2-84256E2425F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4-2&quot; resource=&quot;78a87818&quot; slideId=&quot;{C5DFD930-2F48-4B8B-B2B2-84256E2425FC}&quot; startTime=&quot;21745&quot; stepIndex=&quot;0&quot; volume=&quot;1&quot;&gt;&#10;        &lt;audio channels=&quot;2&quot; format=&quot;fltp&quot; sampleRate=&quot;44100&quot;/&gt;&#10;      &lt;/audioTrack&gt;&#10;      &lt;audioTrack muted=&quot;false&quot; name=&quot;Сл 45&quot; resource=&quot;16cb3d72&quot; slideId=&quot;{60E68D6A-5D30-4D63-B8A8-DDFE51D1466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6&quot; resource=&quot;f7a697a5&quot; slideId=&quot;{51856346-3DC4-4B8C-81E3-A2CED213F75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7&quot; resource=&quot;33f99c03&quot; slideId=&quot;{839AB53F-B7CF-4D21-B735-F6CB19BC301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8&quot; resource=&quot;8819073e&quot; slideId=&quot;{0F53972B-C7A7-4CB3-90CD-4ACA96AB4BB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49&quot; resource=&quot;540bd2ef&quot; slideId=&quot;{687B223A-1DE4-4747-80C8-63A66F2BE2C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0&quot; resource=&quot;f9a11577&quot; slideId=&quot;{39448BF5-3A57-4FF3-BAC0-BA7F0526B9A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1&quot; resource=&quot;9297423a&quot; slideId=&quot;{725D7188-440A-45CD-A6A8-227D0B8AFB8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2&quot; resource=&quot;21e72cdc&quot; slideId=&quot;{3449790C-9049-4342-BA6A-6D9C9EB08C1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3-1&quot; resource=&quot;0640c74b&quot; slideId=&quot;{23B35D87-0C10-487D-BF34-43E48277B77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3-2&quot; resource=&quot;27e556f1&quot; slideId=&quot;{23B35D87-0C10-487D-BF34-43E48277B779}&quot; startTime=&quot;16914&quot; stepIndex=&quot;0&quot; volume=&quot;1&quot;&gt;&#10;        &lt;audio channels=&quot;2&quot; format=&quot;fltp&quot; sampleRate=&quot;44100&quot;/&gt;&#10;      &lt;/audioTrack&gt;&#10;      &lt;audioTrack muted=&quot;false&quot; name=&quot;Сл 53-3&quot; resource=&quot;6840c50a&quot; slideId=&quot;{23B35D87-0C10-487D-BF34-43E48277B779}&quot; startTime=&quot;27638&quot; stepIndex=&quot;0&quot; volume=&quot;1&quot;&gt;&#10;        &lt;audio channels=&quot;2&quot; format=&quot;fltp&quot; sampleRate=&quot;44100&quot;/&gt;&#10;      &lt;/audioTrack&gt;&#10;      &lt;audioTrack muted=&quot;false&quot; name=&quot;Сл 54&quot; resource=&quot;0e5be1bb&quot; slideId=&quot;{216F0CBF-B3AF-4FE6-8451-91CF3694212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5&quot; resource=&quot;34bfa1f8&quot; slideId=&quot;{6BA40114-CBA2-4719-B63E-3E32D7F4CDD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6&quot; resource=&quot;681cd8cd&quot; slideId=&quot;{4AF07913-E1C1-496B-9B7A-3F897257196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7&quot; resource=&quot;0e3507d9&quot; slideId=&quot;{FE2F182E-4E97-4F1C-AD39-D2F58383C0F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8&quot; resource=&quot;4f6c6cf6&quot; slideId=&quot;{287C09B2-BF42-45F2-B9E0-725163E610B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59&quot; resource=&quot;36343649&quot; slideId=&quot;{2DF8B0C8-B633-4383-938A-2BB60206602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0&quot; resource=&quot;fc6954f3&quot; slideId=&quot;{015B385E-6F4D-4E93-9C65-C5187C1E3C44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1&quot; resource=&quot;7253a8f8&quot; slideId=&quot;{6305B80D-8B8C-4FC3-8B49-AAFC885B769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2&quot; resource=&quot;42335430&quot; slideId=&quot;{C9C8C1DB-D62F-42A3-B4AE-19A282A0EB41}&quot; startTime=&quot;230&quot; stepIndex=&quot;0&quot; volume=&quot;1&quot;&gt;&#10;        &lt;audio channels=&quot;2&quot; format=&quot;fltp&quot; sampleRate=&quot;44100&quot;/&gt;&#10;      &lt;/audioTrack&gt;&#10;      &lt;audioTrack muted=&quot;false&quot; name=&quot;Сл 63&quot; resource=&quot;d5f37564&quot; slideId=&quot;{11F2C180-FFB0-4B63-A92A-46FFB410E62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4&quot; resource=&quot;3a773fd9&quot; slideId=&quot;{7D5D1C43-B213-49DA-B1DE-ADEED8E03A3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5&quot; resource=&quot;b628064e&quot; slideId=&quot;{D1BB14BA-0018-485C-9A65-42D62E4899D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6&quot; resource=&quot;a68dd37f&quot; slideId=&quot;{ED775E89-39AE-430B-9D05-512F0AA41394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7&quot; resource=&quot;f86f5e89&quot; slideId=&quot;{6082B0E8-BB66-4F6D-AD26-6EB0E929932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8&quot; resource=&quot;c5482564&quot; slideId=&quot;{45806342-D475-47DB-850D-F50FF8BD7CE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69&quot; resource=&quot;1bc82e43&quot; slideId=&quot;{514145BC-8BA4-4D0C-91EB-B498188F241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0&quot; resource=&quot;08fa5de4&quot; slideId=&quot;{5381C595-DD5B-4D4E-B25F-F6B3EB517D9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1&quot; resource=&quot;5cd2d330&quot; slideId=&quot;{95CBD0FC-1F60-4212-AAA1-596E7996E45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2&quot; resource=&quot;1237a3a4&quot; slideId=&quot;{B62EE935-8E27-4CDA-BA2E-3461A6BFAB5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3&quot; resource=&quot;c7d3617e&quot; slideId=&quot;{7ED83D1E-8929-4D3A-816C-391C01B88C4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4-1&quot; resource=&quot;9e458252&quot; slideId=&quot;{927A20F8-3E3B-490D-954C-5D0C40E8FA8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4-2&quot; resource=&quot;3218d827&quot; slideId=&quot;{927A20F8-3E3B-490D-954C-5D0C40E8FA80}&quot; startTime=&quot;21455&quot; stepIndex=&quot;0&quot; volume=&quot;1&quot;&gt;&#10;        &lt;audio channels=&quot;2&quot; format=&quot;fltp&quot; sampleRate=&quot;44100&quot;/&gt;&#10;      &lt;/audioTrack&gt;&#10;      &lt;audioTrack muted=&quot;false&quot; name=&quot;Сл 75&quot; resource=&quot;36593d78&quot; slideId=&quot;{FC7EF171-0585-4C05-AE63-0BF3D45A214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6&quot; resource=&quot;5428ce15&quot; slideId=&quot;{5EF0BEA3-29B6-489F-823F-CFBC7AD54C5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7&quot; resource=&quot;46071694&quot; slideId=&quot;{33417C54-9895-4A37-9F83-0D276ED70A0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8&quot; resource=&quot;b0c8b6b1&quot; slideId=&quot;{22E33BFD-BCE3-4441-8A05-1B7028E1DF6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79&quot; resource=&quot;18501faa&quot; slideId=&quot;{F0AC5061-DA6B-4A4C-B587-9C5AC9A4C1C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0&quot; resource=&quot;0af5f732&quot; slideId=&quot;{51DDD649-0A66-41A7-8A3D-D8C4694D953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1&quot; resource=&quot;ce2dd836&quot; slideId=&quot;{C52B1F09-D56E-4BD9-93F7-FA78808DC49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2&quot; resource=&quot;9a0cc0ba&quot; slideId=&quot;{4B94E679-D985-4180-8F5E-BB3E238A45A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3&quot; resource=&quot;24e925b5&quot; slideId=&quot;{CAE85BE2-31A1-4E63-AD72-0994EE6C7C6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4-1&quot; resource=&quot;6c91e5d5&quot; slideId=&quot;{B9CB7601-D153-4447-A381-B220C19CF67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4-2&quot; resource=&quot;740d6140&quot; slideId=&quot;{B9CB7601-D153-4447-A381-B220C19CF67E}&quot; startTime=&quot;36408&quot; stepIndex=&quot;0&quot; volume=&quot;1&quot;&gt;&#10;        &lt;audio channels=&quot;2&quot; format=&quot;fltp&quot; sampleRate=&quot;44100&quot;/&gt;&#10;      &lt;/audioTrack&gt;&#10;      &lt;audioTrack muted=&quot;false&quot; name=&quot;Сл 85&quot; resource=&quot;3ee45480&quot; slideId=&quot;{33DA13C1-00C1-41BA-BB5C-5DD53EF52CF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6&quot; resource=&quot;ef6c9f28&quot; slideId=&quot;{19233897-763E-4E3E-B3BE-BCAA74F7E49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7-1&quot; resource=&quot;2f65c66d&quot; slideId=&quot;{5F059BA6-8EDA-45D2-B483-04524B357136}&quot; startTime=&quot;22&quot; stepIndex=&quot;0&quot; volume=&quot;1&quot;&gt;&#10;        &lt;audio channels=&quot;2&quot; format=&quot;fltp&quot; sampleRate=&quot;44100&quot;/&gt;&#10;      &lt;/audioTrack&gt;&#10;      &lt;audioTrack muted=&quot;false&quot; name=&quot;Сл 87-2&quot; resource=&quot;2dccf093&quot; slideId=&quot;{5F059BA6-8EDA-45D2-B483-04524B357136}&quot; startTime=&quot;31276&quot; stepIndex=&quot;0&quot; volume=&quot;1&quot;&gt;&#10;        &lt;audio channels=&quot;2&quot; format=&quot;fltp&quot; sampleRate=&quot;44100&quot;/&gt;&#10;      &lt;/audioTrack&gt;&#10;      &lt;audioTrack muted=&quot;false&quot; name=&quot;Сл 87-3&quot; resource=&quot;044541e3&quot; slideId=&quot;{5F059BA6-8EDA-45D2-B483-04524B357136}&quot; startTime=&quot;53427&quot; stepIndex=&quot;0&quot; volume=&quot;1&quot;&gt;&#10;        &lt;audio channels=&quot;2&quot; format=&quot;fltp&quot; sampleRate=&quot;44100&quot;/&gt;&#10;      &lt;/audioTrack&gt;&#10;      &lt;audioTrack muted=&quot;false&quot; name=&quot;Сл 87-4&quot; resource=&quot;c1792fbf&quot; slideId=&quot;{5F059BA6-8EDA-45D2-B483-04524B357136}&quot; startTime=&quot;82218&quot; stepIndex=&quot;0&quot; volume=&quot;1&quot;&gt;&#10;        &lt;audio channels=&quot;2&quot; format=&quot;fltp&quot; sampleRate=&quot;44100&quot;/&gt;&#10;      &lt;/audioTrack&gt;&#10;      &lt;audioTrack muted=&quot;false&quot; name=&quot;Сл 87-5&quot; resource=&quot;0fd05286&quot; slideId=&quot;{5F059BA6-8EDA-45D2-B483-04524B357136}&quot; startTime=&quot;126938&quot; stepIndex=&quot;0&quot; volume=&quot;1&quot;&gt;&#10;        &lt;audio channels=&quot;2&quot; format=&quot;fltp&quot; sampleRate=&quot;44100&quot;/&gt;&#10;      &lt;/audioTrack&gt;&#10;      &lt;audioTrack muted=&quot;false&quot; name=&quot;Сл 88&quot; resource=&quot;83dda274&quot; slideId=&quot;{F643A22B-1612-4737-812A-FFD4671FBBD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9-1&quot; resource=&quot;64955cb8&quot; slideId=&quot;{D6A0E56D-52EA-4B98-8F42-2BD9E2DB53A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89-2&quot; resource=&quot;57428ed5&quot; slideId=&quot;{D6A0E56D-52EA-4B98-8F42-2BD9E2DB53AA}&quot; startTime=&quot;26361&quot; stepIndex=&quot;0&quot; volume=&quot;1&quot;&gt;&#10;        &lt;audio channels=&quot;2&quot; format=&quot;fltp&quot; sampleRate=&quot;44100&quot;/&gt;&#10;      &lt;/audioTrack&gt;&#10;      &lt;audioTrack muted=&quot;false&quot; name=&quot;Сл 90&quot; resource=&quot;469bcdba&quot; slideId=&quot;{17483EC9-FDD2-4762-AA8E-35826849EAC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1&quot; resource=&quot;c2e73270&quot; slideId=&quot;{9639BA86-6876-49A2-AD6B-52C6FF86EC1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2&quot; resource=&quot;3facd970&quot; slideId=&quot;{60CAB960-19A0-4D22-8B87-22BB96AB965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3&quot; resource=&quot;5f5701ef&quot; slideId=&quot;{A3F35BDF-D42B-4AB3-991A-9E7451462F5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4&quot; resource=&quot;09a3754c&quot; slideId=&quot;{4D23BA60-7440-4FB0-9A62-47BB6613659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5&quot; resource=&quot;5761d9b0&quot; slideId=&quot;{EC21E8EA-EB2C-420A-911C-9954499E272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6-1&quot; resource=&quot;66c9fc14&quot; slideId=&quot;{0D25294F-4E1C-43CD-88D8-5D55296D5EA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6-2&quot; resource=&quot;81c8ec78&quot; slideId=&quot;{0D25294F-4E1C-43CD-88D8-5D55296D5EA7}&quot; startTime=&quot;81983&quot; stepIndex=&quot;0&quot; volume=&quot;1&quot;&gt;&#10;        &lt;audio channels=&quot;2&quot; format=&quot;fltp&quot; sampleRate=&quot;44100&quot;/&gt;&#10;      &lt;/audioTrack&gt;&#10;      &lt;audioTrack muted=&quot;false&quot; name=&quot;Сл 97&quot; resource=&quot;0c03a71e&quot; slideId=&quot;{DB318A13-BABE-4751-97A6-3509743FA31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8-1&quot; resource=&quot;ed970569&quot; slideId=&quot;{9DFDFE0E-68A3-43B4-9EA0-1EAB7BE3D7F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98-2&quot; resource=&quot;95ea16b7&quot; slideId=&quot;{9DFDFE0E-68A3-43B4-9EA0-1EAB7BE3D7FC}&quot; startTime=&quot;54381&quot; stepIndex=&quot;0&quot; volume=&quot;1&quot;&gt;&#10;        &lt;audio channels=&quot;2&quot; format=&quot;fltp&quot; sampleRate=&quot;44100&quot;/&gt;&#10;      &lt;/audioTrack&gt;&#10;      &lt;audioTrack muted=&quot;false&quot; name=&quot;Сл 99-1&quot; resource=&quot;ca8b64d7&quot; slideId=&quot;{0813E32C-4B4F-426B-80D5-92A9D56D3B1F}&quot; startTime=&quot;227&quot; stepIndex=&quot;0&quot; volume=&quot;1&quot;&gt;&#10;        &lt;audio channels=&quot;2&quot; format=&quot;fltp&quot; sampleRate=&quot;44100&quot;/&gt;&#10;      &lt;/audioTrack&gt;&#10;      &lt;audioTrack muted=&quot;false&quot; name=&quot;Сл 99-2&quot; resource=&quot;edf60a6f&quot; slideId=&quot;{0813E32C-4B4F-426B-80D5-92A9D56D3B1F}&quot; startTime=&quot;16028&quot; stepIndex=&quot;0&quot; volume=&quot;1&quot;&gt;&#10;        &lt;audio channels=&quot;2&quot; format=&quot;fltp&quot; sampleRate=&quot;44100&quot;/&gt;&#10;      &lt;/audioTrack&gt;&#10;      &lt;audioTrack muted=&quot;false&quot; name=&quot;Сл 99-3&quot; resource=&quot;ebda088f&quot; slideId=&quot;{0813E32C-4B4F-426B-80D5-92A9D56D3B1F}&quot; startTime=&quot;58821&quot; stepIndex=&quot;0&quot; volume=&quot;1&quot;&gt;&#10;        &lt;audio channels=&quot;2&quot; format=&quot;fltp&quot; sampleRate=&quot;44100&quot;/&gt;&#10;      &lt;/audioTrack&gt;&#10;      &lt;audioTrack muted=&quot;false&quot; name=&quot;Сл 100&quot; resource=&quot;9b5c47e1&quot; slideId=&quot;{8B298378-5370-475A-A557-CFBE3D178D8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1-1&quot; resource=&quot;ce87dc35&quot; slideId=&quot;{F4AE3D23-B167-4753-86FA-BB90889C81F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1-2&quot; resource=&quot;3d38fda2&quot; slideId=&quot;{F4AE3D23-B167-4753-86FA-BB90889C81FB}&quot; startTime=&quot;16068&quot; stepIndex=&quot;0&quot; volume=&quot;1&quot;&gt;&#10;        &lt;audio channels=&quot;2&quot; format=&quot;fltp&quot; sampleRate=&quot;44100&quot;/&gt;&#10;      &lt;/audioTrack&gt;&#10;      &lt;audioTrack muted=&quot;false&quot; name=&quot;Сл 102&quot; resource=&quot;7f25e9b9&quot; slideId=&quot;{DCC11B30-5FEC-41C6-955F-81BECD0F9BA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3-1&quot; resource=&quot;cf32a0db&quot; slideId=&quot;{95402ACC-DAF4-4DF0-BE56-13CA93651D3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3-2&quot; resource=&quot;7ca641e1&quot; slideId=&quot;{95402ACC-DAF4-4DF0-BE56-13CA93651D3E}&quot; startTime=&quot;32724&quot; stepIndex=&quot;1&quot; volume=&quot;1&quot;&gt;&#10;        &lt;audio channels=&quot;2&quot; format=&quot;fltp&quot; sampleRate=&quot;44100&quot;/&gt;&#10;      &lt;/audioTrack&gt;&#10;      &lt;audioTrack muted=&quot;false&quot; name=&quot;Сл 103-3&quot; resource=&quot;0e04fc0d&quot; slideId=&quot;{95402ACC-DAF4-4DF0-BE56-13CA93651D3E}&quot; startTime=&quot;76005&quot; stepIndex=&quot;1&quot; volume=&quot;1&quot;&gt;&#10;        &lt;audio channels=&quot;2&quot; format=&quot;fltp&quot; sampleRate=&quot;44100&quot;/&gt;&#10;      &lt;/audioTrack&gt;&#10;      &lt;audioTrack muted=&quot;false&quot; name=&quot;Сл 103-4&quot; resource=&quot;6bc2af7c&quot; slideId=&quot;{95402ACC-DAF4-4DF0-BE56-13CA93651D3E}&quot; startTime=&quot;113434&quot; stepIndex=&quot;1&quot; volume=&quot;1&quot;&gt;&#10;        &lt;audio channels=&quot;2&quot; format=&quot;fltp&quot; sampleRate=&quot;44100&quot;/&gt;&#10;      &lt;/audioTrack&gt;&#10;      &lt;audioTrack muted=&quot;false&quot; name=&quot;Сл 104-1&quot; resource=&quot;62927daf&quot; slideId=&quot;{D7AEB555-1F93-4A5D-A6C8-C0ACB90258F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4-2&quot; resource=&quot;f868783d&quot; slideId=&quot;{D7AEB555-1F93-4A5D-A6C8-C0ACB90258F8}&quot; startTime=&quot;19318&quot; stepIndex=&quot;0&quot; volume=&quot;1&quot;&gt;&#10;        &lt;audio channels=&quot;2&quot; format=&quot;fltp&quot; sampleRate=&quot;44100&quot;/&gt;&#10;      &lt;/audioTrack&gt;&#10;      &lt;audioTrack muted=&quot;false&quot; name=&quot;Сл 105-1&quot; resource=&quot;1f5d9ee4&quot; slideId=&quot;{03AB927E-2BF1-4CC3-AFDC-5A86E91EF4B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5-2&quot; resource=&quot;b0583979&quot; slideId=&quot;{03AB927E-2BF1-4CC3-AFDC-5A86E91EF4BB}&quot; startTime=&quot;25495&quot; stepIndex=&quot;0&quot; volume=&quot;1&quot;&gt;&#10;        &lt;audio channels=&quot;2&quot; format=&quot;fltp&quot; sampleRate=&quot;44100&quot;/&gt;&#10;      &lt;/audioTrack&gt;&#10;      &lt;audioTrack muted=&quot;false&quot; name=&quot;Сл 106-1&quot; resource=&quot;94132570&quot; slideId=&quot;{E40D83E3-048D-4C06-80F1-DDFA5422DF0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6-2&quot; resource=&quot;0d7339b8&quot; slideId=&quot;{E40D83E3-048D-4C06-80F1-DDFA5422DF0C}&quot; startTime=&quot;12873&quot; stepIndex=&quot;0&quot; volume=&quot;1&quot;&gt;&#10;        &lt;audio channels=&quot;2&quot; format=&quot;fltp&quot; sampleRate=&quot;44100&quot;/&gt;&#10;      &lt;/audioTrack&gt;&#10;      &lt;audioTrack muted=&quot;false&quot; name=&quot;Сл 107-1&quot; resource=&quot;758b8faa&quot; slideId=&quot;{427B0544-CFBF-4E81-8A1B-DC49D2BEBBF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7-2&quot; resource=&quot;b440b969&quot; slideId=&quot;{427B0544-CFBF-4E81-8A1B-DC49D2BEBBF7}&quot; startTime=&quot;28719&quot; stepIndex=&quot;0&quot; volume=&quot;1&quot;&gt;&#10;        &lt;audio channels=&quot;2&quot; format=&quot;fltp&quot; sampleRate=&quot;44100&quot;/&gt;&#10;      &lt;/audioTrack&gt;&#10;      &lt;audioTrack muted=&quot;false&quot; name=&quot;Сл 107-3&quot; resource=&quot;89850b86&quot; slideId=&quot;{427B0544-CFBF-4E81-8A1B-DC49D2BEBBF7}&quot; startTime=&quot;44215&quot; stepIndex=&quot;0&quot; volume=&quot;1&quot;&gt;&#10;        &lt;audio channels=&quot;2&quot; format=&quot;fltp&quot; sampleRate=&quot;44100&quot;/&gt;&#10;      &lt;/audioTrack&gt;&#10;      &lt;audioTrack muted=&quot;false&quot; name=&quot;Сл 108-1&quot; resource=&quot;24134e9e&quot; slideId=&quot;{5495CCF3-BAD9-497E-ADB3-FB453676B72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8-2&quot; resource=&quot;307837fa&quot; slideId=&quot;{5495CCF3-BAD9-497E-ADB3-FB453676B726}&quot; startTime=&quot;22078&quot; stepIndex=&quot;0&quot; volume=&quot;1&quot;&gt;&#10;        &lt;audio channels=&quot;2&quot; format=&quot;fltp&quot; sampleRate=&quot;44100&quot;/&gt;&#10;      &lt;/audioTrack&gt;&#10;      &lt;audioTrack muted=&quot;false&quot; name=&quot;Сл 109-1&quot; resource=&quot;476fcc08&quot; slideId=&quot;{2D58F9E6-A090-4643-83DD-36C568DC04A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09-2&quot; resource=&quot;e4bf4506&quot; slideId=&quot;{2D58F9E6-A090-4643-83DD-36C568DC04AE}&quot; startTime=&quot;21162&quot; stepIndex=&quot;0&quot; volume=&quot;1&quot;&gt;&#10;        &lt;audio channels=&quot;2&quot; format=&quot;fltp&quot; sampleRate=&quot;44100&quot;/&gt;&#10;      &lt;/audioTrack&gt;&#10;      &lt;audioTrack muted=&quot;false&quot; name=&quot;Сл 110-1&quot; resource=&quot;ba0b544c&quot; slideId=&quot;{AE972DAB-462D-41C6-8034-88A65E1DF03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0-2&quot; resource=&quot;18def1cd&quot; slideId=&quot;{AE972DAB-462D-41C6-8034-88A65E1DF035}&quot; startTime=&quot;18094&quot; stepIndex=&quot;0&quot; volume=&quot;1&quot;&gt;&#10;        &lt;audio channels=&quot;2&quot; format=&quot;fltp&quot; sampleRate=&quot;44100&quot;/&gt;&#10;      &lt;/audioTrack&gt;&#10;      &lt;audioTrack muted=&quot;false&quot; name=&quot;Сл 110-3&quot; resource=&quot;4d1a0524&quot; slideId=&quot;{AE972DAB-462D-41C6-8034-88A65E1DF035}&quot; startTime=&quot;47454&quot; stepIndex=&quot;0&quot; volume=&quot;1&quot;&gt;&#10;        &lt;audio channels=&quot;2&quot; format=&quot;fltp&quot; sampleRate=&quot;44100&quot;/&gt;&#10;      &lt;/audioTrack&gt;&#10;      &lt;audioTrack muted=&quot;false&quot; name=&quot;Сл 111-1&quot; resource=&quot;0ed49d51&quot; slideId=&quot;{7A346D67-E69B-44EC-AF54-BC57D0DB865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1-2&quot; resource=&quot;452660de&quot; slideId=&quot;{7A346D67-E69B-44EC-AF54-BC57D0DB865F}&quot; startTime=&quot;16729&quot; stepIndex=&quot;0&quot; volume=&quot;1&quot;&gt;&#10;        &lt;audio channels=&quot;2&quot; format=&quot;fltp&quot; sampleRate=&quot;44100&quot;/&gt;&#10;      &lt;/audioTrack&gt;&#10;      &lt;audioTrack muted=&quot;false&quot; name=&quot;Сл 111-3&quot; resource=&quot;c0a0143e&quot; slideId=&quot;{7A346D67-E69B-44EC-AF54-BC57D0DB865F}&quot; startTime=&quot;43953&quot; stepIndex=&quot;0&quot; volume=&quot;1&quot;&gt;&#10;        &lt;audio channels=&quot;2&quot; format=&quot;fltp&quot; sampleRate=&quot;44100&quot;/&gt;&#10;      &lt;/audioTrack&gt;&#10;      &lt;audioTrack muted=&quot;false&quot; name=&quot;Сл 111-4&quot; resource=&quot;bc55812c&quot; slideId=&quot;{7A346D67-E69B-44EC-AF54-BC57D0DB865F}&quot; startTime=&quot;50744&quot; stepIndex=&quot;0&quot; volume=&quot;1&quot;&gt;&#10;        &lt;audio channels=&quot;2&quot; format=&quot;fltp&quot; sampleRate=&quot;44100&quot;/&gt;&#10;      &lt;/audioTrack&gt;&#10;      &lt;audioTrack muted=&quot;false&quot; name=&quot;Сл 111-5&quot; resource=&quot;01f610de&quot; slideId=&quot;{7A346D67-E69B-44EC-AF54-BC57D0DB865F}&quot; startTime=&quot;77815&quot; stepIndex=&quot;0&quot; volume=&quot;1&quot;&gt;&#10;        &lt;audio channels=&quot;2&quot; format=&quot;fltp&quot; sampleRate=&quot;44100&quot;/&gt;&#10;      &lt;/audioTrack&gt;&#10;      &lt;audioTrack muted=&quot;false&quot; name=&quot;Сл 112&quot; resource=&quot;e624ee50&quot; slideId=&quot;{5F6179FB-5AD4-452D-8217-658A81A7660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3-1&quot; resource=&quot;16f5cb9f&quot; slideId=&quot;{F57A7F5B-9D71-470B-8CD5-B59CC73BB20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3-2&quot; resource=&quot;e56479d3&quot; slideId=&quot;{F57A7F5B-9D71-470B-8CD5-B59CC73BB20F}&quot; startTime=&quot;43556&quot; stepIndex=&quot;0&quot; volume=&quot;1&quot;&gt;&#10;        &lt;audio channels=&quot;2&quot; format=&quot;fltp&quot; sampleRate=&quot;44100&quot;/&gt;&#10;      &lt;/audioTrack&gt;&#10;      &lt;audioTrack muted=&quot;false&quot; name=&quot;Сл 114&quot; resource=&quot;fe22d083&quot; slideId=&quot;{488A4A3E-AB80-48AC-8FB8-1CFACE548A2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5&quot; resource=&quot;397f52dd&quot; slideId=&quot;{125CE28C-EF7B-40CC-BBC5-044C117FA9C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6-1&quot; resource=&quot;0fd9b1ac&quot; slideId=&quot;{F9BB0D6B-D236-4D0C-951C-A55877FA230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6-2&quot; resource=&quot;434cfd2f&quot; slideId=&quot;{F9BB0D6B-D236-4D0C-951C-A55877FA2302}&quot; startTime=&quot;16462&quot; stepIndex=&quot;0&quot; volume=&quot;1&quot;&gt;&#10;        &lt;audio channels=&quot;2&quot; format=&quot;fltp&quot; sampleRate=&quot;44100&quot;/&gt;&#10;      &lt;/audioTrack&gt;&#10;      &lt;audioTrack muted=&quot;false&quot; name=&quot;Сл 116-3&quot; resource=&quot;d311e76b&quot; slideId=&quot;{F9BB0D6B-D236-4D0C-951C-A55877FA2302}&quot; startTime=&quot;80269&quot; stepIndex=&quot;0&quot; volume=&quot;1&quot;&gt;&#10;        &lt;audio channels=&quot;2&quot; format=&quot;fltp&quot; sampleRate=&quot;44100&quot;/&gt;&#10;      &lt;/audioTrack&gt;&#10;      &lt;audioTrack muted=&quot;false&quot; name=&quot;Сл 117&quot; resource=&quot;b0c1c26f&quot; slideId=&quot;{CA2F0230-7F79-4865-B53B-E021AF33721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18&quot; resource=&quot;3cea84ca&quot; slideId=&quot;{B33103FE-0D90-47B8-B219-0EE7E46E26FF}&quot; startTime=&quot;1&quot; stepIndex=&quot;0&quot; volume=&quot;1&quot;&gt;&#10;        &lt;audio channels=&quot;2&quot; format=&quot;fltp&quot; sampleRate=&quot;44100&quot;/&gt;&#10;      &lt;/audioTrack&gt;&#10;      &lt;audioTrack muted=&quot;false&quot; name=&quot;Сл 119&quot; resource=&quot;c5fb44cd&quot; slideId=&quot;{71966FFF-103E-4DAA-B9B5-7FBBF0EEB8C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0-1&quot; resource=&quot;c08bd600&quot; slideId=&quot;{62772E3E-0023-4670-AAC9-E0B8C00BB00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0-2&quot; resource=&quot;b74dfbd7&quot; slideId=&quot;{62772E3E-0023-4670-AAC9-E0B8C00BB005}&quot; startTime=&quot;29779&quot; stepIndex=&quot;0&quot; volume=&quot;1&quot;&gt;&#10;        &lt;audio channels=&quot;2&quot; format=&quot;fltp&quot; sampleRate=&quot;44100&quot;/&gt;&#10;      &lt;/audioTrack&gt;&#10;      &lt;audioTrack muted=&quot;false&quot; name=&quot;Сл 121&quot; resource=&quot;f554fb32&quot; slideId=&quot;{0662BA30-68DC-4638-9F29-E19E5D5F013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2&quot; resource=&quot;be096109&quot; slideId=&quot;{2D9A5CC7-A23B-4E11-9046-9D47DED8B02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3-1&quot; resource=&quot;6e436a8e&quot; slideId=&quot;{762007AD-8C53-4582-84D6-D5AE90A9465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3-2&quot; resource=&quot;10b3fda4&quot; slideId=&quot;{762007AD-8C53-4582-84D6-D5AE90A94652}&quot; startTime=&quot;32009&quot; stepIndex=&quot;0&quot; volume=&quot;1&quot;&gt;&#10;        &lt;audio channels=&quot;2&quot; format=&quot;fltp&quot; sampleRate=&quot;44100&quot;/&gt;&#10;      &lt;/audioTrack&gt;&#10;      &lt;audioTrack muted=&quot;false&quot; name=&quot;Сл 123-3&quot; resource=&quot;bfa2ead0&quot; slideId=&quot;{762007AD-8C53-4582-84D6-D5AE90A94652}&quot; startTime=&quot;63350&quot; stepIndex=&quot;0&quot; volume=&quot;1&quot;&gt;&#10;        &lt;audio channels=&quot;2&quot; format=&quot;fltp&quot; sampleRate=&quot;44100&quot;/&gt;&#10;      &lt;/audioTrack&gt;&#10;      &lt;audioTrack muted=&quot;false&quot; name=&quot;Сл 124-1&quot; resource=&quot;5f0fde4b&quot; slideId=&quot;{55F134C3-8DD2-4796-9439-5F55B901F31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4-2&quot; resource=&quot;ebb6c9c0&quot; slideId=&quot;{55F134C3-8DD2-4796-9439-5F55B901F315}&quot; startTime=&quot;19518&quot; stepIndex=&quot;1&quot; volume=&quot;1&quot;&gt;&#10;        &lt;audio channels=&quot;2&quot; format=&quot;fltp&quot; sampleRate=&quot;44100&quot;/&gt;&#10;      &lt;/audioTrack&gt;&#10;      &lt;audioTrack muted=&quot;false&quot; name=&quot;Сл 125-1&quot; resource=&quot;1da231ed&quot; slideId=&quot;{B91242CD-FBE5-457B-95E6-5DC83B454C1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5-2&quot; resource=&quot;09036831&quot; slideId=&quot;{B91242CD-FBE5-457B-95E6-5DC83B454C1A}&quot; startTime=&quot;20166&quot; stepIndex=&quot;0&quot; volume=&quot;1&quot;&gt;&#10;        &lt;audio channels=&quot;2&quot; format=&quot;fltp&quot; sampleRate=&quot;44100&quot;/&gt;&#10;      &lt;/audioTrack&gt;&#10;      &lt;audioTrack muted=&quot;false&quot; name=&quot;Сл 125-3&quot; resource=&quot;c0723af3&quot; slideId=&quot;{B91242CD-FBE5-457B-95E6-5DC83B454C1A}&quot; startTime=&quot;43768&quot; stepIndex=&quot;0&quot; volume=&quot;1&quot;&gt;&#10;        &lt;audio channels=&quot;2&quot; format=&quot;fltp&quot; sampleRate=&quot;44100&quot;/&gt;&#10;      &lt;/audioTrack&gt;&#10;      &lt;audioTrack muted=&quot;false&quot; name=&quot;Сл 126-1&quot; resource=&quot;868176fc&quot; slideId=&quot;{1908F158-A19D-450D-88DF-39BADCAF7DB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6-2&quot; resource=&quot;2d3e66a8&quot; slideId=&quot;{1908F158-A19D-450D-88DF-39BADCAF7DB3}&quot; startTime=&quot;13839&quot; stepIndex=&quot;0&quot; volume=&quot;1&quot;&gt;&#10;        &lt;audio channels=&quot;2&quot; format=&quot;fltp&quot; sampleRate=&quot;44100&quot;/&gt;&#10;      &lt;/audioTrack&gt;&#10;      &lt;audioTrack muted=&quot;false&quot; name=&quot;Сл 127-1&quot; resource=&quot;ee9d598f&quot; slideId=&quot;{32906768-6D61-46BE-963D-9399B97E14B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7-2&quot; resource=&quot;1b9d5c09&quot; slideId=&quot;{32906768-6D61-46BE-963D-9399B97E14B9}&quot; startTime=&quot;19179&quot; stepIndex=&quot;0&quot; volume=&quot;1&quot;&gt;&#10;        &lt;audio channels=&quot;2&quot; format=&quot;fltp&quot; sampleRate=&quot;44100&quot;/&gt;&#10;      &lt;/audioTrack&gt;&#10;      &lt;audioTrack muted=&quot;false&quot; name=&quot;Сл 128-1&quot; resource=&quot;9720f854&quot; slideId=&quot;{743FD08F-6F90-4D7A-9D21-527BE6D99B2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8-2&quot; resource=&quot;29834a92&quot; slideId=&quot;{743FD08F-6F90-4D7A-9D21-527BE6D99B2F}&quot; startTime=&quot;13514&quot; stepIndex=&quot;0&quot; volume=&quot;1&quot;&gt;&#10;        &lt;audio channels=&quot;2&quot; format=&quot;fltp&quot; sampleRate=&quot;44100&quot;/&gt;&#10;      &lt;/audioTrack&gt;&#10;      &lt;audioTrack muted=&quot;false&quot; name=&quot;Сл 128-3&quot; resource=&quot;22a4cb97&quot; slideId=&quot;{743FD08F-6F90-4D7A-9D21-527BE6D99B2F}&quot; startTime=&quot;41191&quot; stepIndex=&quot;0&quot; volume=&quot;1&quot;&gt;&#10;        &lt;audio channels=&quot;2&quot; format=&quot;fltp&quot; sampleRate=&quot;44100&quot;/&gt;&#10;      &lt;/audioTrack&gt;&#10;      &lt;audioTrack muted=&quot;false&quot; name=&quot;Сл 128-4&quot; resource=&quot;3c51f43c&quot; slideId=&quot;{743FD08F-6F90-4D7A-9D21-527BE6D99B2F}&quot; startTime=&quot;70906&quot; stepIndex=&quot;0&quot; volume=&quot;1&quot;&gt;&#10;        &lt;audio channels=&quot;2&quot; format=&quot;fltp&quot; sampleRate=&quot;44100&quot;/&gt;&#10;      &lt;/audioTrack&gt;&#10;      &lt;audioTrack muted=&quot;false&quot; name=&quot;Сл 128-5&quot; resource=&quot;0a563177&quot; slideId=&quot;{743FD08F-6F90-4D7A-9D21-527BE6D99B2F}&quot; startTime=&quot;94953&quot; stepIndex=&quot;0&quot; volume=&quot;1&quot;&gt;&#10;        &lt;audio channels=&quot;2&quot; format=&quot;fltp&quot; sampleRate=&quot;44100&quot;/&gt;&#10;      &lt;/audioTrack&gt;&#10;      &lt;audioTrack muted=&quot;false&quot; name=&quot;Сл 129-1&quot; resource=&quot;91d8cabd&quot; slideId=&quot;{31C5DD60-F0A4-4EBF-A37E-080D01EEF5E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29-2&quot; resource=&quot;c73de42f&quot; slideId=&quot;{31C5DD60-F0A4-4EBF-A37E-080D01EEF5E1}&quot; startTime=&quot;34504&quot; stepIndex=&quot;0&quot; volume=&quot;1&quot;&gt;&#10;        &lt;audio channels=&quot;2&quot; format=&quot;fltp&quot; sampleRate=&quot;44100&quot;/&gt;&#10;      &lt;/audioTrack&gt;&#10;      &lt;audioTrack muted=&quot;false&quot; name=&quot;Сл 129-3&quot; resource=&quot;91725ee8&quot; slideId=&quot;{31C5DD60-F0A4-4EBF-A37E-080D01EEF5E1}&quot; startTime=&quot;74581&quot; stepIndex=&quot;0&quot; volume=&quot;1&quot;&gt;&#10;        &lt;audio channels=&quot;2&quot; format=&quot;fltp&quot; sampleRate=&quot;44100&quot;/&gt;&#10;      &lt;/audioTrack&gt;&#10;      &lt;audioTrack muted=&quot;false&quot; name=&quot;Сл 130-1&quot; resource=&quot;811932e3&quot; slideId=&quot;{E09D9418-BDB0-49B8-846B-0924B279A3C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0-2&quot; resource=&quot;643c35d7&quot; slideId=&quot;{E09D9418-BDB0-49B8-846B-0924B279A3C2}&quot; startTime=&quot;8974&quot; stepIndex=&quot;0&quot; volume=&quot;1&quot;&gt;&#10;        &lt;audio channels=&quot;2&quot; format=&quot;fltp&quot; sampleRate=&quot;44100&quot;/&gt;&#10;      &lt;/audioTrack&gt;&#10;      &lt;audioTrack muted=&quot;false&quot; name=&quot;Сл 130-3&quot; resource=&quot;4d467e4a&quot; slideId=&quot;{E09D9418-BDB0-49B8-846B-0924B279A3C2}&quot; startTime=&quot;21744&quot; stepIndex=&quot;0&quot; volume=&quot;1&quot;&gt;&#10;        &lt;audio channels=&quot;2&quot; format=&quot;fltp&quot; sampleRate=&quot;44100&quot;/&gt;&#10;      &lt;/audioTrack&gt;&#10;      &lt;audioTrack muted=&quot;false&quot; name=&quot;Сл 131&quot; resource=&quot;b1cc1b5e&quot; slideId=&quot;{E38803A9-BC90-48B2-8318-78EEB8364B1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2&quot; resource=&quot;5443bc68&quot; slideId=&quot;{E8DB1C98-679D-44DA-97A7-00EED2FD9684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3&quot; resource=&quot;89157b5f&quot; slideId=&quot;{D5DE68A6-A5E0-459F-90F0-31BB3BBF3C7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4-1&quot; resource=&quot;602b92c9&quot; slideId=&quot;{1684D781-A7BA-431E-9331-0439FC9F2AD9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4-2&quot; resource=&quot;07ebbc23&quot; slideId=&quot;{1684D781-A7BA-431E-9331-0439FC9F2AD9}&quot; startTime=&quot;18761&quot; stepIndex=&quot;0&quot; volume=&quot;1&quot;&gt;&#10;        &lt;audio channels=&quot;2&quot; format=&quot;fltp&quot; sampleRate=&quot;44100&quot;/&gt;&#10;      &lt;/audioTrack&gt;&#10;      &lt;audioTrack muted=&quot;false&quot; name=&quot;Сл 134-3&quot; resource=&quot;84f707ab&quot; slideId=&quot;{1684D781-A7BA-431E-9331-0439FC9F2AD9}&quot; startTime=&quot;37494&quot; stepIndex=&quot;0&quot; volume=&quot;1&quot;&gt;&#10;        &lt;audio channels=&quot;2&quot; format=&quot;fltp&quot; sampleRate=&quot;44100&quot;/&gt;&#10;      &lt;/audioTrack&gt;&#10;      &lt;audioTrack muted=&quot;false&quot; name=&quot;Сл 135&quot; resource=&quot;4bbba335&quot; slideId=&quot;{1DD57A0E-4AB4-403C-B8F1-67EB5F4FF2C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6-1&quot; resource=&quot;5844826b&quot; slideId=&quot;{A05F61D9-97B7-470B-814D-BD1530DF973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6-2&quot; resource=&quot;86dd6fb1&quot; slideId=&quot;{A05F61D9-97B7-470B-814D-BD1530DF973B}&quot; startTime=&quot;14860&quot; stepIndex=&quot;0&quot; volume=&quot;1&quot;&gt;&#10;        &lt;audio channels=&quot;2&quot; format=&quot;fltp&quot; sampleRate=&quot;44100&quot;/&gt;&#10;      &lt;/audioTrack&gt;&#10;      &lt;audioTrack muted=&quot;false&quot; name=&quot;Сл 136-3&quot; resource=&quot;f46b6e73&quot; slideId=&quot;{A05F61D9-97B7-470B-814D-BD1530DF973B}&quot; startTime=&quot;26202&quot; stepIndex=&quot;0&quot; volume=&quot;1&quot;&gt;&#10;        &lt;audio channels=&quot;2&quot; format=&quot;fltp&quot; sampleRate=&quot;44100&quot;/&gt;&#10;      &lt;/audioTrack&gt;&#10;      &lt;audioTrack muted=&quot;false&quot; name=&quot;Сл 136-4&quot; resource=&quot;af4879dd&quot; slideId=&quot;{A05F61D9-97B7-470B-814D-BD1530DF973B}&quot; startTime=&quot;37115&quot; stepIndex=&quot;0&quot; volume=&quot;1&quot;&gt;&#10;        &lt;audio channels=&quot;2&quot; format=&quot;fltp&quot; sampleRate=&quot;44100&quot;/&gt;&#10;      &lt;/audioTrack&gt;&#10;      &lt;audioTrack muted=&quot;false&quot; name=&quot;Сл 137-1&quot; resource=&quot;d54312c9&quot; slideId=&quot;{BF4A6F84-C2F5-4A28-8DC4-A512804AE19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7-2&quot; resource=&quot;00436944&quot; slideId=&quot;{BF4A6F84-C2F5-4A28-8DC4-A512804AE19B}&quot; startTime=&quot;27630&quot; stepIndex=&quot;0&quot; volume=&quot;1&quot;&gt;&#10;        &lt;audio channels=&quot;2&quot; format=&quot;fltp&quot; sampleRate=&quot;44100&quot;/&gt;&#10;      &lt;/audioTrack&gt;&#10;      &lt;audioTrack muted=&quot;false&quot; name=&quot;Сл 150-1&quot; resource=&quot;8bee9382&quot; slideId=&quot;{2BA5EC84-9715-41DE-B29A-FE91BEF891D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0-2&quot; resource=&quot;8614f1c6&quot; slideId=&quot;{2BA5EC84-9715-41DE-B29A-FE91BEF891D3}&quot; startTime=&quot;32565&quot; stepIndex=&quot;0&quot; volume=&quot;1&quot;&gt;&#10;        &lt;audio channels=&quot;2&quot; format=&quot;fltp&quot; sampleRate=&quot;44100&quot;/&gt;&#10;      &lt;/audioTrack&gt;&#10;      &lt;audioTrack muted=&quot;false&quot; name=&quot;Сл 153-1&quot; resource=&quot;6e5c4cf4&quot; slideId=&quot;{6B51CE32-49DC-4E57-8399-A1C3B57DFD4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3-2&quot; resource=&quot;d1d0021a&quot; slideId=&quot;{6B51CE32-49DC-4E57-8399-A1C3B57DFD47}&quot; startTime=&quot;64299&quot; stepIndex=&quot;0&quot; volume=&quot;1&quot;&gt;&#10;        &lt;audio channels=&quot;2&quot; format=&quot;fltp&quot; sampleRate=&quot;44100&quot;/&gt;&#10;      &lt;/audioTrack&gt;&#10;      &lt;audioTrack muted=&quot;false&quot; name=&quot;Сл 140-1&quot; resource=&quot;4e58d69a&quot; slideId=&quot;{A8E26E2D-5F4F-4255-ABC2-44AA2F960C7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0-2&quot; resource=&quot;fbef05af&quot; slideId=&quot;{A8E26E2D-5F4F-4255-ABC2-44AA2F960C7C}&quot; startTime=&quot;14489&quot; stepIndex=&quot;0&quot; volume=&quot;1&quot;&gt;&#10;        &lt;audio channels=&quot;2&quot; format=&quot;fltp&quot; sampleRate=&quot;44100&quot;/&gt;&#10;      &lt;/audioTrack&gt;&#10;      &lt;audioTrack muted=&quot;false&quot; name=&quot;Сл 140-3&quot; resource=&quot;488086fd&quot; slideId=&quot;{A8E26E2D-5F4F-4255-ABC2-44AA2F960C7C}&quot; startTime=&quot;51873&quot; stepIndex=&quot;0&quot; volume=&quot;1&quot;&gt;&#10;        &lt;audio channels=&quot;2&quot; format=&quot;fltp&quot; sampleRate=&quot;44100&quot;/&gt;&#10;      &lt;/audioTrack&gt;&#10;      &lt;audioTrack muted=&quot;false&quot; name=&quot;Сл 141-1&quot; resource=&quot;36442691&quot; slideId=&quot;{3FE3D9F9-995C-4E88-B9EC-09B8A0F3CEE3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1-2&quot; resource=&quot;f5ec32c2&quot; slideId=&quot;{3FE3D9F9-995C-4E88-B9EC-09B8A0F3CEE3}&quot; startTime=&quot;41795&quot; stepIndex=&quot;0&quot; volume=&quot;1&quot;&gt;&#10;        &lt;audio channels=&quot;2&quot; format=&quot;fltp&quot; sampleRate=&quot;44100&quot;/&gt;&#10;      &lt;/audioTrack&gt;&#10;      &lt;audioTrack muted=&quot;false&quot; name=&quot;Сл 141-3&quot; resource=&quot;c09b1bb5&quot; slideId=&quot;{3FE3D9F9-995C-4E88-B9EC-09B8A0F3CEE3}&quot; startTime=&quot;74546&quot; stepIndex=&quot;0&quot; volume=&quot;1&quot;&gt;&#10;        &lt;audio channels=&quot;2&quot; format=&quot;fltp&quot; sampleRate=&quot;44100&quot;/&gt;&#10;      &lt;/audioTrack&gt;&#10;      &lt;audioTrack muted=&quot;false&quot; name=&quot;Сл 142-1&quot; resource=&quot;4a266ea4&quot; slideId=&quot;{F3993C82-1980-438A-BE0E-02B40229122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2-2&quot; resource=&quot;f1d8b761&quot; slideId=&quot;{F3993C82-1980-438A-BE0E-02B40229122F}&quot; startTime=&quot;21206&quot; stepIndex=&quot;0&quot; volume=&quot;1&quot;&gt;&#10;        &lt;audio channels=&quot;2&quot; format=&quot;fltp&quot; sampleRate=&quot;44100&quot;/&gt;&#10;      &lt;/audioTrack&gt;&#10;      &lt;audioTrack muted=&quot;false&quot; name=&quot;Сл 142-3&quot; resource=&quot;8489d79a&quot; slideId=&quot;{F3993C82-1980-438A-BE0E-02B40229122F}&quot; startTime=&quot;40404&quot; stepIndex=&quot;0&quot; volume=&quot;1&quot;&gt;&#10;        &lt;audio channels=&quot;2&quot; format=&quot;fltp&quot; sampleRate=&quot;44100&quot;/&gt;&#10;      &lt;/audioTrack&gt;&#10;      &lt;audioTrack muted=&quot;false&quot; name=&quot;Сл 142-4&quot; resource=&quot;7c8f45e4&quot; slideId=&quot;{F3993C82-1980-438A-BE0E-02B40229122F}&quot; startTime=&quot;59119&quot; stepIndex=&quot;0&quot; volume=&quot;1&quot;&gt;&#10;        &lt;audio channels=&quot;2&quot; format=&quot;fltp&quot; sampleRate=&quot;44100&quot;/&gt;&#10;      &lt;/audioTrack&gt;&#10;      &lt;audioTrack muted=&quot;false&quot; name=&quot;Сл 142-5&quot; resource=&quot;747a2c39&quot; slideId=&quot;{F3993C82-1980-438A-BE0E-02B40229122F}&quot; startTime=&quot;76777&quot; stepIndex=&quot;0&quot; volume=&quot;1&quot;&gt;&#10;        &lt;audio channels=&quot;2&quot; format=&quot;fltp&quot; sampleRate=&quot;44100&quot;/&gt;&#10;      &lt;/audioTrack&gt;&#10;      &lt;audioTrack muted=&quot;false&quot; name=&quot;Сл 143-1&quot; resource=&quot;ef169c47&quot; slideId=&quot;{B2799A8B-588E-4C07-AF9E-988DCB266D8F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3-2&quot; resource=&quot;50ac7487&quot; slideId=&quot;{B2799A8B-588E-4C07-AF9E-988DCB266D8F}&quot; startTime=&quot;26066&quot; stepIndex=&quot;0&quot; volume=&quot;1&quot;&gt;&#10;        &lt;audio channels=&quot;2&quot; format=&quot;fltp&quot; sampleRate=&quot;44100&quot;/&gt;&#10;      &lt;/audioTrack&gt;&#10;      &lt;audioTrack muted=&quot;false&quot; name=&quot;Сл 143-3&quot; resource=&quot;7b7a96db&quot; slideId=&quot;{B2799A8B-588E-4C07-AF9E-988DCB266D8F}&quot; startTime=&quot;46127&quot; stepIndex=&quot;0&quot; volume=&quot;1&quot;&gt;&#10;        &lt;audio channels=&quot;2&quot; format=&quot;fltp&quot; sampleRate=&quot;44100&quot;/&gt;&#10;      &lt;/audioTrack&gt;&#10;      &lt;audioTrack muted=&quot;false&quot; name=&quot;Сл 143-4&quot; resource=&quot;962a33df&quot; slideId=&quot;{B2799A8B-588E-4C07-AF9E-988DCB266D8F}&quot; startTime=&quot;81513&quot; stepIndex=&quot;0&quot; volume=&quot;1&quot;&gt;&#10;        &lt;audio channels=&quot;2&quot; format=&quot;fltp&quot; sampleRate=&quot;44100&quot;/&gt;&#10;      &lt;/audioTrack&gt;&#10;      &lt;audioTrack muted=&quot;false&quot; name=&quot;Сл 143-5&quot; resource=&quot;7c9e63e8&quot; slideId=&quot;{B2799A8B-588E-4C07-AF9E-988DCB266D8F}&quot; startTime=&quot;104373&quot; stepIndex=&quot;0&quot; volume=&quot;1&quot;&gt;&#10;        &lt;audio channels=&quot;2&quot; format=&quot;fltp&quot; sampleRate=&quot;44100&quot;/&gt;&#10;      &lt;/audioTrack&gt;&#10;      &lt;audioTrack muted=&quot;false&quot; name=&quot;Сл 144-2&quot; resource=&quot;4e94976c&quot; slideId=&quot;{51C8798E-BC1E-4EDD-8B7A-65E517B2DC8D}&quot; startTime=&quot;22212&quot; stepIndex=&quot;0&quot; volume=&quot;1&quot;&gt;&#10;        &lt;audio channels=&quot;2&quot; format=&quot;fltp&quot; sampleRate=&quot;44100&quot;/&gt;&#10;      &lt;/audioTrack&gt;&#10;      &lt;audioTrack muted=&quot;false&quot; name=&quot;Сл 145-1&quot; resource=&quot;d1f72380&quot; slideId=&quot;{9E3740E0-E8CF-40BE-AB29-C6994637695A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5-2&quot; resource=&quot;e71f34d8&quot; slideId=&quot;{9E3740E0-E8CF-40BE-AB29-C6994637695A}&quot; startTime=&quot;17322&quot; stepIndex=&quot;0&quot; volume=&quot;1&quot;&gt;&#10;        &lt;audio channels=&quot;2&quot; format=&quot;fltp&quot; sampleRate=&quot;44100&quot;/&gt;&#10;      &lt;/audioTrack&gt;&#10;      &lt;audioTrack muted=&quot;false&quot; name=&quot;Сл 145-3&quot; resource=&quot;8d53f39f&quot; slideId=&quot;{9E3740E0-E8CF-40BE-AB29-C6994637695A}&quot; startTime=&quot;69613&quot; stepIndex=&quot;0&quot; volume=&quot;1&quot;&gt;&#10;        &lt;audio channels=&quot;2&quot; format=&quot;fltp&quot; sampleRate=&quot;44100&quot;/&gt;&#10;      &lt;/audioTrack&gt;&#10;      &lt;audioTrack muted=&quot;false&quot; name=&quot;Сл 146-1&quot; resource=&quot;02d11027&quot; slideId=&quot;{C54F826A-214C-4272-80FD-AA607F70D44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6-2&quot; resource=&quot;2b4911e9&quot; slideId=&quot;{C54F826A-214C-4272-80FD-AA607F70D441}&quot; startTime=&quot;32413&quot; stepIndex=&quot;0&quot; volume=&quot;1&quot;&gt;&#10;        &lt;audio channels=&quot;2&quot; format=&quot;fltp&quot; sampleRate=&quot;44100&quot;/&gt;&#10;      &lt;/audioTrack&gt;&#10;      &lt;audioTrack muted=&quot;false&quot; name=&quot;Сл 146-3&quot; resource=&quot;ca84460b&quot; slideId=&quot;{C54F826A-214C-4272-80FD-AA607F70D441}&quot; startTime=&quot;57986&quot; stepIndex=&quot;0&quot; volume=&quot;1&quot;&gt;&#10;        &lt;audio channels=&quot;2&quot; format=&quot;fltp&quot; sampleRate=&quot;44100&quot;/&gt;&#10;      &lt;/audioTrack&gt;&#10;      &lt;audioTrack muted=&quot;false&quot; name=&quot;Сл 147-1&quot; resource=&quot;070f2fa1&quot; slideId=&quot;{A84824AE-DBD2-42AF-9A12-2AFF6531E101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7-2&quot; resource=&quot;e033d1e8&quot; slideId=&quot;{A84824AE-DBD2-42AF-9A12-2AFF6531E101}&quot; startTime=&quot;51408&quot; stepIndex=&quot;0&quot; volume=&quot;1&quot;&gt;&#10;        &lt;audio channels=&quot;2&quot; format=&quot;fltp&quot; sampleRate=&quot;44100&quot;/&gt;&#10;      &lt;/audioTrack&gt;&#10;      &lt;audioTrack muted=&quot;false&quot; name=&quot;Сл 148&quot; resource=&quot;4383d4ce&quot; slideId=&quot;{28DC6319-2336-40AB-A588-B01EB98D4AB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9-1&quot; resource=&quot;a069a727&quot; slideId=&quot;{A938399B-915F-4A68-BB57-0FFFE7BA25B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49-2&quot; resource=&quot;46197791&quot; slideId=&quot;{A938399B-915F-4A68-BB57-0FFFE7BA25B8}&quot; startTime=&quot;44531&quot; stepIndex=&quot;0&quot; volume=&quot;1&quot;&gt;&#10;        &lt;audio channels=&quot;2&quot; format=&quot;fltp&quot; sampleRate=&quot;44100&quot;/&gt;&#10;      &lt;/audioTrack&gt;&#10;      &lt;audioTrack muted=&quot;false&quot; name=&quot;Сл 139-1&quot; resource=&quot;61f13ecb&quot; slideId=&quot;{18B56ECD-2A5B-4012-BC25-B9D53E7E562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39-2&quot; resource=&quot;72b3bf20&quot; slideId=&quot;{18B56ECD-2A5B-4012-BC25-B9D53E7E5622}&quot; startTime=&quot;22476&quot; stepIndex=&quot;0&quot; volume=&quot;1&quot;&gt;&#10;        &lt;audio channels=&quot;2&quot; format=&quot;fltp&quot; sampleRate=&quot;44100&quot;/&gt;&#10;      &lt;/audioTrack&gt;&#10;      &lt;audioTrack muted=&quot;false&quot; name=&quot;Сл 139-3&quot; resource=&quot;e6db932b&quot; slideId=&quot;{18B56ECD-2A5B-4012-BC25-B9D53E7E5622}&quot; startTime=&quot;54677&quot; stepIndex=&quot;0&quot; volume=&quot;1&quot;&gt;&#10;        &lt;audio channels=&quot;2&quot; format=&quot;fltp&quot; sampleRate=&quot;44100&quot;/&gt;&#10;      &lt;/audioTrack&gt;&#10;      &lt;audioTrack muted=&quot;false&quot; name=&quot;Сл 154&quot; resource=&quot;355565f4&quot; slideId=&quot;{04638458-0944-4D7A-8576-297097D89414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5&quot; resource=&quot;b29d7063&quot; slideId=&quot;{39C98C8B-4091-4487-8007-84E4556DE3C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6&quot; resource=&quot;98d04697&quot; slideId=&quot;{936B87F7-D4D4-44A0-8B4B-F5DD9406BF1D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7&quot; resource=&quot;8b9c1a69&quot; slideId=&quot;{742C9D0B-AD72-48A5-AFBB-E328DE822AE5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8&quot; resource=&quot;ece109af&quot; slideId=&quot;{30BC2C7F-8C80-458D-9F0E-5E0E1F69631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59&quot; resource=&quot;53f4e5f9&quot; slideId=&quot;{0326492B-150C-4EE5-A15D-CC4EAC2BAAB2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0&quot; resource=&quot;d0ffb6d8&quot; slideId=&quot;{BFA68C53-F8E5-4257-BB65-09B8C7EF58E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1&quot; resource=&quot;fd2d50f4&quot; slideId=&quot;{7DC22DCE-A3EE-41C5-997C-ACDCDEF55A9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2&quot; resource=&quot;ad9b38c1&quot; slideId=&quot;{A5918EFE-1BE2-454D-805C-5541A5220120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3&quot; resource=&quot;a042a076&quot; slideId=&quot;{8541F919-F4FF-4DCB-B514-2F2D5D273FA8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4-1&quot; resource=&quot;35dce25c&quot; slideId=&quot;{0D49178A-65E9-4D0A-AE3D-BB1BDB3AE5EC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4-2&quot; resource=&quot;e247893d&quot; slideId=&quot;{0D49178A-65E9-4D0A-AE3D-BB1BDB3AE5EC}&quot; startTime=&quot;24241&quot; stepIndex=&quot;0&quot; volume=&quot;1&quot;&gt;&#10;        &lt;audio channels=&quot;2&quot; format=&quot;fltp&quot; sampleRate=&quot;44100&quot;/&gt;&#10;      &lt;/audioTrack&gt;&#10;      &lt;audioTrack muted=&quot;false&quot; name=&quot;Сл 165&quot; resource=&quot;b08a56af&quot; slideId=&quot;{1E0D84D4-927A-4721-92DA-BD4F0D44EFDB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6&quot; resource=&quot;92d5c452&quot; slideId=&quot;{EEB0A95C-FC46-46BF-BF2D-47CCF599F3C7}&quot; startTime=&quot;0&quot; stepIndex=&quot;0&quot; volume=&quot;1&quot;&gt;&#10;        &lt;audio channels=&quot;2&quot; format=&quot;fltp&quot; sampleRate=&quot;44100&quot;/&gt;&#10;      &lt;/audioTrack&gt;&#10;      &lt;audioTrack muted=&quot;false&quot; name=&quot;Сл 167&quot; resource=&quot;4b056587&quot; slideId=&quot;{2A49864D-6C50-42A4-A971-9AF3738B981E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-1&quot; resource=&quot;b844400d&quot; slideId=&quot;{4EE39580-DEDC-426B-80DF-B32EEA1725A6}&quot; startTime=&quot;0&quot; stepIndex=&quot;0&quot; volume=&quot;1&quot;&gt;&#10;        &lt;audio channels=&quot;2&quot; format=&quot;fltp&quot; sampleRate=&quot;44100&quot;/&gt;&#10;      &lt;/audioTrack&gt;&#10;      &lt;audioTrack muted=&quot;false&quot; name=&quot;Сл 2-2&quot; resource=&quot;300d520a&quot; slideId=&quot;{4EE39580-DEDC-426B-80DF-B32EEA1725A6}&quot; startTime=&quot;22867&quot; stepIndex=&quot;4&quot; volume=&quot;1&quot;&gt;&#10;        &lt;audio channels=&quot;2&quot; format=&quot;fltp&quot; sampleRate=&quot;44100&quot;/&gt;&#10;      &lt;/audioTrack&gt;&#10;      &lt;audioTrack muted=&quot;false&quot; name=&quot;Сл 2-3&quot; resource=&quot;20c607b6&quot; slideId=&quot;{4EE39580-DEDC-426B-80DF-B32EEA1725A6}&quot; startTime=&quot;42232&quot; stepIndex=&quot;4&quot; volume=&quot;1&quot;&gt;&#10;        &lt;audio channels=&quot;2&quot; format=&quot;fltp&quot; sampleRate=&quot;44100&quot;/&gt;&#10;      &lt;/audioTrack&gt;&#10;      &lt;audioTrack muted=&quot;false&quot; name=&quot;Сл 2-4&quot; resource=&quot;a57259c6&quot; slideId=&quot;{4EE39580-DEDC-426B-80DF-B32EEA1725A6}&quot; startTime=&quot;66531&quot; stepIndex=&quot;4&quot; volume=&quot;1&quot;&gt;&#10;        &lt;audio channels=&quot;2&quot; format=&quot;fltp&quot; sampleRate=&quot;44100&quot;/&gt;&#10;      &lt;/audioTrack&gt;&#10;      &lt;audioTrack muted=&quot;false&quot; name=&quot;Сл 2-5&quot; resource=&quot;4719a361&quot; slideId=&quot;{4EE39580-DEDC-426B-80DF-B32EEA1725A6}&quot; startTime=&quot;94917&quot; stepIndex=&quot;4&quot; volume=&quot;1&quot;&gt;&#10;        &lt;audio channels=&quot;2&quot; format=&quot;fltp&quot; sampleRate=&quot;44100&quot;/&gt;&#10;      &lt;/audioTrack&gt;&#10;      &lt;audioTrack muted=&quot;false&quot; name=&quot;Сл 144-1&quot; resource=&quot;8af92167&quot; slideId=&quot;{51C8798E-BC1E-4EDD-8B7A-65E517B2DC8D}&quot; startTime=&quot;0&quot; stepIndex=&quot;0&quot; volume=&quot;1&quot;&gt;&#10;        &lt;audio channels=&quot;2&quot; format=&quot;fltp&quot; sampleRate=&quot;44100&quot;/&gt;&#10;      &lt;/audioTrack&gt;&#10;      &lt;audioTrack muted=&quot;false&quot; name=&quot;25 new&quot; resource=&quot;74463c56&quot; slideId=&quot;{CD357CD4-397A-4491-91BE-91C7EA6A94A3}&quot; startTime=&quot;0&quot; stepIndex=&quot;0&quot; volume=&quot;1&quot;&gt;&#10;        &lt;audio channels=&quot;2&quot; format=&quot;fltp&quot; sampleRate=&quot;44100&quot;/&gt;&#10;      &lt;/audioTrack&gt;&#10;      &lt;audioTrack muted=&quot;false&quot; name=&quot;26 new&quot; resource=&quot;c84ecac9&quot; slideId=&quot;{70B38293-B08B-41A8-BCA6-0DAEF2C9619E}&quot; startTime=&quot;0&quot; stepIndex=&quot;0&quot; volume=&quot;1&quot;&gt;&#10;        &lt;audio channels=&quot;2&quot; format=&quot;fltp&quot; sampleRate=&quot;44100&quot;/&gt;&#10;      &lt;/audioTrack&gt;&#10;      &lt;audioTrack muted=&quot;false&quot; name=&quot;27 new&quot; resource=&quot;958b09d9&quot; slideId=&quot;{85D38EB0-6522-48B7-8BDA-DD68E490120E}&quot; startTime=&quot;0&quot; stepIndex=&quot;0&quot; volume=&quot;1&quot;&gt;&#10;        &lt;audio channels=&quot;2&quot; format=&quot;fltp&quot; sampleRate=&quot;44100&quot;/&gt;&#10;      &lt;/audioTrack&gt;&#10;      &lt;audioTrack muted=&quot;false&quot; name=&quot;28-1 new&quot; resource=&quot;45a76c5c&quot; slideId=&quot;{819F592A-FCCA-4923-B6E1-D4C64E7C5230}&quot; startTime=&quot;0&quot; stepIndex=&quot;0&quot; volume=&quot;1&quot;&gt;&#10;        &lt;audio channels=&quot;2&quot; format=&quot;fltp&quot; sampleRate=&quot;44100&quot;/&gt;&#10;      &lt;/audioTrack&gt;&#10;      &lt;audioTrack muted=&quot;false&quot; name=&quot;28-2 new&quot; resource=&quot;1d59665e&quot; slideId=&quot;{819F592A-FCCA-4923-B6E1-D4C64E7C5230}&quot; startTime=&quot;29396&quot; stepIndex=&quot;0&quot; volume=&quot;1&quot;&gt;&#10;        &lt;audio channels=&quot;2&quot; format=&quot;fltp&quot; sampleRate=&quot;44100&quot;/&gt;&#10;      &lt;/audioTrack&gt;&#10;      &lt;audioTrack muted=&quot;false&quot; name=&quot;29-1 new&quot; resource=&quot;77b50e61&quot; slideId=&quot;{75D6F77A-D60A-4F5A-BF9F-BC3A36D5D82A}&quot; startTime=&quot;0&quot; stepIndex=&quot;0&quot; volume=&quot;1&quot;&gt;&#10;        &lt;audio channels=&quot;2&quot; format=&quot;fltp&quot; sampleRate=&quot;44100&quot;/&gt;&#10;      &lt;/audioTrack&gt;&#10;      &lt;audioTrack muted=&quot;false&quot; name=&quot;29-2 new&quot; resource=&quot;cd115649&quot; slideId=&quot;{75D6F77A-D60A-4F5A-BF9F-BC3A36D5D82A}&quot; startTime=&quot;26866&quot; stepIndex=&quot;0&quot; volume=&quot;1&quot;&gt;&#10;        &lt;audio channels=&quot;2&quot; format=&quot;fltp&quot; sampleRate=&quot;44100&quot;/&gt;&#10;      &lt;/audioTrack&gt;&#10;      &lt;audioTrack muted=&quot;false&quot; name=&quot;29-3 new&quot; resource=&quot;9b7f1d59&quot; slideId=&quot;{75D6F77A-D60A-4F5A-BF9F-BC3A36D5D82A}&quot; startTime=&quot;69656&quot; stepIndex=&quot;0&quot; volume=&quot;1&quot;&gt;&#10;        &lt;audio channels=&quot;2&quot; format=&quot;fltp&quot; sampleRate=&quot;44100&quot;/&gt;&#10;      &lt;/audioTrack&gt;&#10;      &lt;audioTrack muted=&quot;false&quot; name=&quot;30 new&quot; resource=&quot;611aec4b&quot; slideId=&quot;{978A3670-1433-4EE0-9EDF-D298ED25B185}&quot; startTime=&quot;0&quot; stepIndex=&quot;0&quot; volume=&quot;1&quot;&gt;&#10;        &lt;audio channels=&quot;2&quot; format=&quot;fltp&quot; sampleRate=&quot;44100&quot;/&gt;&#10;      &lt;/audioTrack&gt;&#10;      &lt;audioTrack muted=&quot;false&quot; name=&quot;144 new&quot; resource=&quot;dec0fc94&quot; slideId=&quot;{C4D12258-5F8F-4C4A-B4BF-727534D9891F}&quot; startTime=&quot;135&quot; stepIndex=&quot;1&quot; volume=&quot;1&quot;&gt;&#10;        &lt;audio channels=&quot;2&quot; format=&quot;fltp&quot; sampleRate=&quot;44100&quot;/&gt;&#10;      &lt;/audioTrack&gt;&#10;      &lt;audioTrack muted=&quot;false&quot; name=&quot;145 new&quot; resource=&quot;da792cf5&quot; slideId=&quot;{533B7828-23D4-40A4-9D80-2C0E23B10A68}&quot; startTime=&quot;141&quot; stepIndex=&quot;1&quot; volume=&quot;1&quot;&gt;&#10;        &lt;audio channels=&quot;2&quot; format=&quot;fltp&quot; sampleRate=&quot;44100&quot;/&gt;&#10;      &lt;/audioTrack&gt;&#10;      &lt;audioTrack muted=&quot;false&quot; name=&quot;146 new&quot; resource=&quot;147ec96b&quot; slideId=&quot;{354767B7-8EEC-470A-BF31-6755F3589E71}&quot; startTime=&quot;0&quot; stepIndex=&quot;0&quot; volume=&quot;1&quot;&gt;&#10;        &lt;audio channels=&quot;2&quot; format=&quot;fltp&quot; sampleRate=&quot;44100&quot;/&gt;&#10;      &lt;/audioTrack&gt;&#10;      &lt;audioTrack muted=&quot;false&quot; name=&quot;147 new&quot; resource=&quot;bf1843f4&quot; slideId=&quot;{7258116F-94FF-465E-A406-0CD1FE95EE2B}&quot; startTime=&quot;0&quot; stepIndex=&quot;0&quot; volume=&quot;1&quot;&gt;&#10;        &lt;audio channels=&quot;2&quot; format=&quot;fltp&quot; sampleRate=&quot;44100&quot;/&gt;&#10;      &lt;/audioTrack&gt;&#10;      &lt;audioTrack muted=&quot;false&quot; name=&quot;148 new&quot; resource=&quot;c7502acb&quot; slideId=&quot;{672930B2-E7CD-408B-A7DF-AE044A9D72ED}&quot; startTime=&quot;0&quot; stepIndex=&quot;0&quot; volume=&quot;1&quot;&gt;&#10;        &lt;audio channels=&quot;2&quot; format=&quot;fltp&quot; sampleRate=&quot;44100&quot;/&gt;&#10;      &lt;/audioTrack&gt;&#10;      &lt;audioTrack muted=&quot;false&quot; name=&quot;149 new&quot; resource=&quot;1e2818f5&quot; slideId=&quot;{F3FB1E9B-A56E-483C-9758-455C8A0DCE0D}&quot; startTime=&quot;0&quot; stepIndex=&quot;0&quot; volume=&quot;1&quot;&gt;&#10;        &lt;audio channels=&quot;2&quot; format=&quot;fltp&quot; sampleRate=&quot;44100&quot;/&gt;&#10;      &lt;/audioTrack&gt;&#10;      &lt;audioTrack muted=&quot;false&quot; name=&quot;30 new_&quot; resource=&quot;1b449ddb&quot; slideId=&quot;{9FC5AB19-3530-4D20-88AE-D3EFD443A7FD}&quot; startTime=&quot;0&quot; stepIndex=&quot;0&quot; volume=&quot;1&quot;&gt;&#10;        &lt;audio channels=&quot;2&quot; format=&quot;fltp&quot; sampleRate=&quot;44100&quot;/&gt;&#10;      &lt;/audioTrack&gt;&#10;      &lt;audioTrack muted=&quot;false&quot; name=&quot;163-1 new&quot; resource=&quot;40c12d39&quot; slideId=&quot;{7DC7638E-053E-4775-B0E6-1F07CF5FB7FC}&quot; startTime=&quot;0&quot; stepIndex=&quot;0&quot; volume=&quot;1&quot;&gt;&#10;        &lt;audio channels=&quot;2&quot; format=&quot;fltp&quot; sampleRate=&quot;44100&quot;/&gt;&#10;      &lt;/audioTrack&gt;&#10;      &lt;audioTrack muted=&quot;false&quot; name=&quot;163-2 new&quot; resource=&quot;fda56069&quot; slideId=&quot;{7DC7638E-053E-4775-B0E6-1F07CF5FB7FC}&quot; startTime=&quot;46904&quot; stepIndex=&quot;0&quot; volume=&quot;1&quot;&gt;&#10;        &lt;audio channels=&quot;2&quot; format=&quot;fltp&quot; sampleRate=&quot;44100&quot;/&gt;&#10;      &lt;/audioTrack&gt;&#10;      &lt;audioTrack muted=&quot;false&quot; name=&quot;164 new&quot; resource=&quot;3444f8fe&quot; slideId=&quot;{F2418D18-64B8-4F8A-A0E3-59B93238FDFB}&quot; startTime=&quot;0&quot; stepIndex=&quot;0&quot; volume=&quot;1&quot;&gt;&#10;        &lt;audio channels=&quot;2&quot; format=&quot;fltp&quot; sampleRate=&quot;44100&quot;/&gt;&#10;      &lt;/audioTrack&gt;&#10;      &lt;audioTrack muted=&quot;false&quot; name=&quot;165 new&quot; resource=&quot;559a6dd7&quot; slideId=&quot;{82B1E449-2F06-4721-9DDF-8205C0E82FF8}&quot; startTime=&quot;0&quot; stepIndex=&quot;0&quot; volume=&quot;1&quot;&gt;&#10;        &lt;audio channels=&quot;2&quot; format=&quot;fltp&quot; sampleRate=&quot;44100&quot;/&gt;&#10;      &lt;/audioTrack&gt;&#10;      &lt;audioTrack muted=&quot;false&quot; name=&quot;166 new&quot; resource=&quot;254f1163&quot; slideId=&quot;{A1BCC17F-C466-463E-A0BD-E8E45DC2AE51}&quot; startTime=&quot;0&quot; stepIndex=&quot;0&quot; volume=&quot;1&quot;&gt;&#10;        &lt;audio channels=&quot;2&quot; format=&quot;fltp&quot; sampleRate=&quot;44100&quot;/&gt;&#10;      &lt;/audioTrack&gt;&#10;      &lt;audioTrack muted=&quot;false&quot; name=&quot;167-1 new&quot; resource=&quot;6eea5244&quot; slideId=&quot;{33FCDDE1-20C2-481B-9AEE-2D2BED3B4AA5}&quot; startTime=&quot;325&quot; stepIndex=&quot;0&quot; volume=&quot;1&quot;&gt;&#10;        &lt;audio channels=&quot;2&quot; format=&quot;fltp&quot; sampleRate=&quot;44100&quot;/&gt;&#10;      &lt;/audioTrack&gt;&#10;      &lt;audioTrack muted=&quot;false&quot; name=&quot;167-2 new&quot; resource=&quot;caf7623d&quot; slideId=&quot;{33FCDDE1-20C2-481B-9AEE-2D2BED3B4AA5}&quot; startTime=&quot;27538&quot; stepIndex=&quot;0&quot; volume=&quot;1&quot;&gt;&#10;        &lt;audio channels=&quot;2&quot; format=&quot;fltp&quot; sampleRate=&quot;44100&quot;/&gt;&#10;      &lt;/audioTrack&gt;&#10;      &lt;audioTrack muted=&quot;false&quot; name=&quot;168 new&quot; resource=&quot;1f580e26&quot; slideId=&quot;{D0517E9C-5EF8-49D5-AD33-7F83F604DF45}&quot; startTime=&quot;0&quot; stepIndex=&quot;0&quot; volume=&quot;1&quot;&gt;&#10;        &lt;audio channels=&quot;2&quot; format=&quot;fltp&quot; sampleRate=&quot;44100&quot;/&gt;&#10;      &lt;/audioTrack&gt;&#10;      &lt;audioTrack muted=&quot;false&quot; name=&quot;169-1 new&quot; resource=&quot;068642ee&quot; slideId=&quot;{E0D81D1E-3CD7-4920-90FF-2ED66F064EB0}&quot; startTime=&quot;0&quot; stepIndex=&quot;0&quot; volume=&quot;1&quot;&gt;&#10;        &lt;audio channels=&quot;2&quot; format=&quot;fltp&quot; sampleRate=&quot;44100&quot;/&gt;&#10;      &lt;/audioTrack&gt;&#10;      &lt;audioTrack muted=&quot;false&quot; name=&quot;169-2 new&quot; resource=&quot;03adfe88&quot; slideId=&quot;{E0D81D1E-3CD7-4920-90FF-2ED66F064EB0}&quot; startTime=&quot;26807&quot; stepIndex=&quot;0&quot; volume=&quot;1&quot;&gt;&#10;        &lt;audio channels=&quot;2&quot; format=&quot;fltp&quot; sampleRate=&quot;44100&quot;/&gt;&#10;      &lt;/audioTrack&gt;&#10;      &lt;audioTrack muted=&quot;false&quot; name=&quot;169-3 new&quot; resource=&quot;7a728ba5&quot; slideId=&quot;{E0D81D1E-3CD7-4920-90FF-2ED66F064EB0}&quot; startTime=&quot;54914&quot; stepIndex=&quot;0&quot; volume=&quot;1&quot;&gt;&#10;        &lt;audio channels=&quot;2&quot; format=&quot;fltp&quot; sampleRate=&quot;44100&quot;/&gt;&#10;      &lt;/audioTrack&gt;&#10;      &lt;audioTrack muted=&quot;false&quot; name=&quot;169-4 new&quot; resource=&quot;d1074e96&quot; slideId=&quot;{E0D81D1E-3CD7-4920-90FF-2ED66F064EB0}&quot; startTime=&quot;79759&quot; stepIndex=&quot;0&quot; volume=&quot;1&quot;&gt;&#10;        &lt;audio channels=&quot;2&quot; format=&quot;fltp&quot; sampleRate=&quot;44100&quot;/&gt;&#10;      &lt;/audioTrack&gt;&#10;      &lt;audioTrack muted=&quot;false&quot; name=&quot;169-5 new&quot; resource=&quot;4539b0ca&quot; slideId=&quot;{E0D81D1E-3CD7-4920-90FF-2ED66F064EB0}&quot; startTime=&quot;108087&quot; stepIndex=&quot;0&quot; volume=&quot;1&quot;&gt;&#10;        &lt;audio channels=&quot;2&quot; format=&quot;fltp&quot; sampleRate=&quot;44100&quot;/&gt;&#10;      &lt;/audioTrack&gt;&#10;      &lt;audioTrack muted=&quot;false&quot; name=&quot;170 new&quot; resource=&quot;96dc4320&quot; slideId=&quot;{3D2476EC-8F5D-4FEF-9546-929663C4E824}&quot; startTime=&quot;0&quot; stepIndex=&quot;0&quot; volume=&quot;1&quot;&gt;&#10;        &lt;audio channels=&quot;2&quot; format=&quot;fltp&quot; sampleRate=&quot;44100&quot;/&gt;&#10;      &lt;/audioTrack&gt;&#10;      &lt;audioTrack muted=&quot;false&quot; name=&quot;171 new&quot; resource=&quot;05a21747&quot; slideId=&quot;{C912F7DA-9EF7-4342-8F45-D4E0B0840081}&quot; startTime=&quot;0&quot; stepIndex=&quot;0&quot; volume=&quot;1&quot;&gt;&#10;        &lt;audio channels=&quot;2&quot; format=&quot;fltp&quot; sampleRate=&quot;44100&quot;/&gt;&#10;      &lt;/audioTrack&gt;&#10;      &lt;audioTrack muted=&quot;false&quot; name=&quot;172-1 new&quot; resource=&quot;20ec4601&quot; slideId=&quot;{A0A6EDB8-7859-4223-8E28-E03B39530B81}&quot; startTime=&quot;0&quot; stepIndex=&quot;0&quot; volume=&quot;1&quot;&gt;&#10;        &lt;audio channels=&quot;2&quot; format=&quot;fltp&quot; sampleRate=&quot;44100&quot;/&gt;&#10;      &lt;/audioTrack&gt;&#10;      &lt;audioTrack muted=&quot;false&quot; name=&quot;172-2 new&quot; resource=&quot;4fbb3c89&quot; slideId=&quot;{A0A6EDB8-7859-4223-8E28-E03B39530B81}&quot; startTime=&quot;23359&quot; stepIndex=&quot;0&quot; volume=&quot;1&quot;&gt;&#10;        &lt;audio channels=&quot;2&quot; format=&quot;fltp&quot; sampleRate=&quot;44100&quot;/&gt;&#10;      &lt;/audioTrack&gt;&#10;      &lt;audioTrack muted=&quot;false&quot; name=&quot;173-1 new&quot; resource=&quot;dfee22ad&quot; slideId=&quot;{D29D9DB0-FD80-4338-9862-7899B7E9CC18}&quot; startTime=&quot;0&quot; stepIndex=&quot;0&quot; volume=&quot;1&quot;&gt;&#10;        &lt;audio channels=&quot;2&quot; format=&quot;fltp&quot; sampleRate=&quot;44100&quot;/&gt;&#10;      &lt;/audioTrack&gt;&#10;      &lt;audioTrack muted=&quot;false&quot; name=&quot;173-2 new&quot; resource=&quot;3fbb43e3&quot; slideId=&quot;{D29D9DB0-FD80-4338-9862-7899B7E9CC18}&quot; startTime=&quot;43293&quot; stepIndex=&quot;0&quot; volume=&quot;1&quot;&gt;&#10;        &lt;audio channels=&quot;2&quot; format=&quot;fltp&quot; sampleRate=&quot;44100&quot;/&gt;&#10;      &lt;/audioTrack&gt;&#10;      &lt;audioTrack muted=&quot;false&quot; name=&quot;174 new&quot; resource=&quot;0e45418a&quot; slideId=&quot;{E0A5719B-93C3-4B9A-B64B-A3E7E06B2092}&quot; startTime=&quot;0&quot; stepIndex=&quot;0&quot; volume=&quot;1&quot;&gt;&#10;        &lt;audio channels=&quot;2&quot; format=&quot;fltp&quot; sampleRate=&quot;44100&quot;/&gt;&#10;      &lt;/audioTrack&gt;&#10;      &lt;audioTrack muted=&quot;false&quot; name=&quot;175-1 new&quot; resource=&quot;25709e4c&quot; slideId=&quot;{DEDDAD80-0219-4F40-9A68-9626737C257F}&quot; startTime=&quot;0&quot; stepIndex=&quot;0&quot; volume=&quot;1&quot;&gt;&#10;        &lt;audio channels=&quot;2&quot; format=&quot;fltp&quot; sampleRate=&quot;44100&quot;/&gt;&#10;      &lt;/audioTrack&gt;&#10;      &lt;audioTrack muted=&quot;false&quot; name=&quot;175-2 new&quot; resource=&quot;9629f977&quot; slideId=&quot;{DEDDAD80-0219-4F40-9A68-9626737C257F}&quot; startTime=&quot;31020&quot; stepIndex=&quot;0&quot; volume=&quot;1&quot;&gt;&#10;        &lt;audio channels=&quot;2&quot; format=&quot;fltp&quot; sampleRate=&quot;44100&quot;/&gt;&#10;      &lt;/audioTrack&gt;&#10;      &lt;audioTrack muted=&quot;false&quot; name=&quot;175-3 new&quot; resource=&quot;15752490&quot; slideId=&quot;{DEDDAD80-0219-4F40-9A68-9626737C257F}&quot; startTime=&quot;49375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PLAYERS_CUSTOMIZATION_2" val="UEsDBBQAAgAIAC9U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zXJ5O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LNcnk5HQkRxpAAAAIMBAAAuAAAAdW5pdmVyc2FsL3BsYXliYWNrX2FuZF9uYXZpZ2F0aW9uX3NldHRpbmdzLnhtbHWQywqDMBBF936FfyB0HQJdlxah/sCIUxnIQzKj4N+b2MaWNt0l59ybxyhGEXIj66quFczi7wJBtIQZVfPeJ8uw4NmRBSHvIhbkV65kUsN4P7UBGZ3sSj/AcMz/8Hx5a2A9DuIcL5hyoSOL+lQq7CaVHCw07qxbJ9SGLAkOqvniKYoOeoMXXHsPYbgdgfysvz6V4+9mi1c/oH4uVfOBqjizPPgNUEsDBBQAAgAIALNcnk5MobCd1QAAAPYEAAAgAAAAdW5pdmVyc2FsL2tleWJvYXJkX3Nob3J0Y3V0cy54bWyt0MFqwkAQgOFzfIqwD6Bpe5BCEqGo54LY+7IZdXGzE2ZmE/v2Rtpeih6azu0fBj6GKVeXNuQ9EHuMlXmaF2ZVz0rrZJy5zr4rj7aFynTBfr7bxGDqLCv5hCQuSe6wGZcvz2asKIShMoXJ+eQPcqvFyCy+nN9ghIvsgm/ug69/BzuC3mPix+hy4pUC3T2v+MeNeuTBEz9+5AQwWH3vw8MAjabKN2snlkQT3MRGiwM4b5EGS5rim3VnRbLHkFrYd6rcGoeoBAoejwG2KQR2BDCZnf0U11dQSwMEFAACAAgAs1yeTq79OKheBQAAXRkAACcAAAB1bml2ZXJzYWwvZmxhc2hfcHVibGlzaGluZ19zZXR0aW5ncy54bWzlWVtPG0cUfvevGG2Vt8YLCTQErY0oNopVcyneVomqCo29gz1lb9odh9AnLmpDRZSgKqhVqoY2lfrSPrgBt8bEzl+Y/Qv9JT2zuza+QZcUEGkeFrwzZ77zzTfnnD1eKxMPDB3dJ45LLTMhDceHJETMgqVRs5iQPlGnr49JyGXY1LBumSQhmZaEJpIxxS7ndeqWcoQxMHURwJjuuM0SUokxe1yWV1ZW4tS1HTFr6WUG+G68YBmy7RCXmIw4sq3jVfjHVm3iSiFCBAC4DMsMlyVjMYSUAGnG0so6QVQD5iYVm8L6tI7dkiQHZnlcWC46VtnUpizdcpBTzCek96bSqeHUzZZNAJWiBjGFJm4SBsUwG8eaRgULrOfolwSVCC2WgO7w0IiEVqjGSgnpxoiAAXO5H8YHD/aOBcyUBSKYLMQ3CMMaZji4DRwy8oC5rYFgSFs1sUELKswgIUBCSqmLuWwmlV6cnVPTucU76kw24HCGRWr6rnqGRWpGzabPYh8V/s69+fRCNjP70aI6N5dVM/PHq0DRLkEUuVsxBZS1yk6BtAVTWKls5E1MdQjSHhldwiDMdewUiWpNUzjFJay7REJf2KT4cRnrlK2Kk4VsWCbEnnRtUmAL4tgSEnPKRDqGCwCBGJxlOyZGb7dD4tZY19blwPvxtgayVDBjuFCC4IExn5oidw61zKjII1xg9D5EJunZ5FJZ13Nl27YclhSkfd+dg20OJ8AoS5bZpZy4R3lL19p6ESNPtFlskI6Uyy1TcxoshyW0BGesg5JzNjFRDpuQ5pSBuoU2gFvOu4wyP72nQ+tJh2IdAR7UIYJmcn1qF0rYcbsOtX2wIrcKyc/4d7zCX/Gqt8HrvPZ5IHswd/KaF7zK6966t4F4g1eQt86PAOWQH/BqJAT+rbeNvK94E7zW4Koi/pI3+V9w/QGITbiDYe8R4q+9NbBaB4Zg660FA1WwrPIGLKx4X/MarwGD1syfsL7K93kT+btaF0YTkTj9COvAv6AFG6kJlwgcVYBM1VvztkJKgq6Aff/YI2wbeQ/h4ysYE8bw8VBsLZCHH8DyTcGJH3ZoFY/E6ik/8p60YUNylRYwIDVAiO0uYORL0LsVbxMsBMyWUDhUNqTZ2lP/caJrQWXKzKbSd69dMuVT1D8fpiIMhedWnG0BXHQ1UHDAVRFpTQiDahDJPSErhgVxAVOFUNj0HnvfwAarHcjedvw8QxRmGv4m1mCqLk4YDBqClJi+pMCNylXMVQC6yfevQEqdNYtO39DF59MbpND5E2ynURD1cCx+Gp2rVJefbC3Z/Tp5ANeRcAscamJ4oNinsAnP6ECY1WFNA55clejqnrDpiu9GpHelx5V4wG4I0t4j4U+ET/AH9H8CNOreZjQZfu5ADGk0uvfaR+I8/A4N37g5MvrBrbHb43H577Vfr5+6KGyS53VMzVaXPHViFx5tVU8v/i+LTunI+9ZOW44BTSrR+pwO/pYRYXlmVk0vTE6pmU8z6r0BAL56/d2gIotOdXDj6rfvV7Vv5T/xXWhdf+E/8N+hHd2B6zfE9/hz/j1E7DO+Mx4xuEWv+RoC/CBIbXicBFWm0SpDItojPvB2gNEOfxqxuuwA912+G9U6Iodd/iKS5XP+LJLdXlf56+jKe5pw73FEt/t+VyKq6MNQ8lBt6PnhyRF29G9FiYiUrW9UXd6OCvGfv9oGJeaCKsQexGwNHlD1C4uld6OOX+Qh/Y9lv9rvfUQh9hu7l36n7JfhS82TbsVz6ZnMh3PZ1DtQl66ogsFd+51x10tiRR74Ol7MGNSkBsiqU4203+EnR0eGFHnwVCwGaN0/iSRj/wBQSwMEFAACAAgAs1yeTospbZg+BAAA6xIAACEAAAB1bml2ZXJzYWwvZmxhc2hfc2tpbl9zZXR0aW5ncy54bWy9V21v2zgM/nz9FYYH7GPdpr3LijkZ8laguF5bLLl+V2zGESJLhiSny7+fXuxYTuw6w5rVKBCRfPSQIkXaodhg6m2BC8zowO/5wwvPC6Occ6ByAWlGkARviQQ8xAP/5ftsPntajBYPz09+YE0ZYXwOUmKaCC0pZR5WgGUuJaOXEaNS7XdJGU8R8Yef7s1fGBjLLhRT7p2KWaEIKpq/e1/G05MgBcftuD+d3LUBIpZmiO4eWcIulyjaJJzlNNau3einDbbeZcAJpptOjwgW8kFCWvNpdj3rzXqnQTIOQoB26W466o3+6UQRtASyj75/++V2dCKmono/MQewLRZYGli/17/p37bBMpRA/ZAns+n19Kbdnqrd61l51y8LkPBDdkauLsEO+C9tzrI8+5UayThL9IEeYPr66cQQhmJ1/RRgeqefToAOSBN1FqQgOFZpYDy2pXilnzbjtrMsfrpNItR3mzPyopNw0D10hSwJDCXPIQzKldWJNXt7zqW6TDBcISKUgSuqjF5UhC8oF+U2dVll9x3eMI0do0JQWbwykqcwsf46hnV5ZT+ZjE1fcf3byxwHOWwLoeNhJawsn9SxHlk6wspyrrP1TMnuyPxQYzFlPYxRkUzn9Avva8ev1ECRWsalulyWas31qO+5cMgLQWmTshiGprAWOAWdtzAwMutUcORVSNEWJ0iqCfWftlvuTDgiDA4URa01V1YosSTQVHARy7lQzij1az36Bo2F2NEhRvIRVrK0rgurtOh54VaDWXfXerHd/tzs2pNqmgz8FPEN8AVjRPhegRv4hsQO5mOIbthqnAJ/oCt2KogyCSczMHsNHXMdV5s1khJF61S51EqwP1Ob2uYMhgVtU2ppni6Bz1RFYChLsi6zdmucrIn6l68Y3iCuA1qUFinXajuK8L7iHUFRAoB4tC7vg11YTZoTiQlsgZTl4UhMxG2hhUJdgKaAdX3Vq9KRnFSSRR+qSqXenxx5g/2rcqu28YHmorPHhBIthYms1lS6mn7ZK3W5um3SrItaqu2s9E1HqLJVO0+USzaXiMti02pdRI+2MKI4NU1IKRz6Bo3FEMay4lyMsgzqSF65oEfXfjNRAho0bRDdaoe9JojRHPbZhbqhQ4JT/armtlkjv3Amwb+wWzLE46e9SX00NOgtXMWpxqdp2/ZnGDgimyA3L5tio/macRnlUgw/E/n124+UVF8v15dX/rfPifyqVSgy4enlX9XaoygF+0ZnXgV8ozcGotjZi5QHA/+m53vFLBn4V74n1ngl9a9gv2Vg92ymoGpCmzn1DsXd71Gojr7FLBddNP0PiERC1s5w9UFxnJNkhbnoSshvUhD0JxjsFDovj3k9M33uvBQz9ZlzNgKAzT3jb6ppnJVjrD6kzkqyNV8a/2dnJpiyN3o2CsmShMB9ToiIOMBHETlL0+nD4HhOXKhJssF0+BNQSwMEFAACAAgAs1yeTrczQWtWBQAA5xgAACYAAAB1bml2ZXJzYWwvaHRtbF9wdWJsaXNoaW5nX3NldHRpbmdzLnhtbN1ZW08bRxR+51eMtspb44WENATZRhQbxYq5FG+rRFWFxt7BnmZv2h2H0CcuakNFlKAqqFWqQptKfWkf3MK2xsTOX5j9C/0lPbO7Nr7hLpEhpQ8L3plz+c4355w5mPjUY11Dj4jtUNNISGOxUQkRo2Cq1CgmpI+V2esTEnIYNlSsmQZJSIYpoankSNwq5zXqlHKEMRB1EJgxnEmLJaQSY9akLK+ursaoY9li19TKDOw7sYKpy5ZNHGIwYsuWhtfgF1uziCOFFiIYgEc3jVAtOTKCUDywNGeqZY0gqgJyg4qgsHaX6ZokB1J5XHhYtM2yoc6Ymmkju5hPSO/NpFNjqZtNmcBSiurEEJQ4SVgUy2wSqyoVILCWo18QVCK0WAK0Y6PjElqlKislpBvjwgyIy71mfONB6FiYmTGBA4OF9nXCsIoZDl4Dh4w8Zk5zIVhS1wys04ICO0jEn5BSynIum0mll+cXlHRu+a4ylw0wnENJSd9XzqGkZJRs+jzyUc3ffbCYXspm5u8tKwsLWSWzeKoFjHYQEpc7GYsDs2bZLpAWYXFWKut5A1MNcrSLRocwyHIN20WimLMUTnEFaw6R0OcWKX5Uxhpla+JkoRgeEmJNOxYpsCVxbAmJ2WUinZoLDAIwOMtWTty600qJ2xMdocuB99Ow+qKMY8ZwoQTJA2s+tLjcvtQUo6KMcIHRR5CZpCvIlbKm5cqWZdosKUD7vtsXWxjOMBNfMY0O5sQ7ypua2uKL6HmizmMdzm9x1pDQChyqBtQtWMRAOWxAWVMGdBZaGk457zDK/HKeDaWnbYo1BCULfYeguVwPvYUStp2OU2ydpCimQvJT/i2v8Nfc9TZ5jVc/C3gO9s7WecVdXvM2vE3E67yCvA1+AlaO+RF3I1ng33g7yPuSN8BrFR4X8T94g/8Fz+9gsQFvsOw9RfyNtw5SG4AQZL31YMEFSZfXQbHifcWrvAoImjt/gr7LD3kD+VFtCKGpSJh+AD3wL2BBIFXhEoGjCoBxvXVvO4Qk4Aqz7596hLCR9wQ+voY1IQwfj0VoAT38CNS3BCZ+3MZVLBKqF/zEe94yG4KrNA2DpToQsdNhGPkUdIfibYGEMLMtGA6ZDWE2Y+o9TnQtaEWZ+VT6/rVLhjyA/eEgFWkoPDfzbBvMRWcDBQfsikxrQBq4QSZ3paxYFsCFGRdSYct75n0NAbptlr2d2DBTFHbqfhDrsFUTJwwCdQFKbF9S4kbFKvYqYLrBD/8DJXXeKhoc0MXX01uU0PABtsooyHo4Fr+MhkrV5Rdbk3a/Tx7BcyLcAoaqWO5L9gA04RkdCbEa6NTh5qpEZ/eMoCu+G1HelS5X4oLdFKC9p8KfSJ/gB/D/HGDUvK1oNPzUZjGEUe+MtQfEMPyOjt24OX7rg9sTdyZj8t/rv1wfqBROxYsapkZzLJ45c+yOptU1fP+L0oARvEd31rR1mEqJ2uO0/58VEdQz80p6aXpGyXySUR70MeCz1zsNxmUxmvafVP15vWtQzb+7SZX/yPdgWP2Zf89/gwF0F55fET/g+/w7yNGXfHcyYjqL6fINpPRRUMxwgQR9pd5sPCK/I15xu4Bol7+I2E92Afse34sqHRHDHn8VSXKfv4wkd9DR8Nrm8K6x23sW0e2hP4eIvvkkpDxkG6Z8uCvCGf5KNIVI9flW/eRq9IS+f73SgU0haCMX1BMOIEurcAnVLix7rnCvfnfn8j9mum8FOP3uRZQjOhVKl3VB7vuDt2irJ80+e6ll0cl2Lj2X+XAhm7pQ2mk03q9Erg+XvuCt9aVvx7e8cbnv9+kjsN75z4nkyD9QSwMEFAACAAgAs1yeTlzHUaKfAQAAWgYAAB8AAAB1bml2ZXJzYWwvaHRtbF9za2luX3NldHRpbmdzLmpzjZQ9b4MwEIb3/ApE1wo1hJakWxKoVClDpXarOhhwCIqxLdvQ0Cj/vbHzZYxpwQs+Hr2v78zdfuQcHzd1nWdnr97V/q29VzEoY2uAOLxvf0Dyg2CVGS9l3OWoyOBHUUJUYOgaSH3VvMYPN8Sm7GKlmjTvUpdrgi6xHNClFglmiXFLrLbEvi2xnc345wKOtKxOGWmFTiohCPZSggXEwsOElUAx7t2LevQEDZjUkP2DrkEKW6KP/nQR9ZI3xWARRsuZzqWkpAA3K5ITLwHpNmekwtnZfyKXTm8aCtnxxrd9tqjg4lXA0jSOx7Ef+/0kZZBzePadRXN//mSFEUgg0hMKg2kw/wNtCXcLatB1wQtxoUM/nISBTlOQw06VlnE0jiZtDB+1OtXsmJ84AXeiLxmKQAPZEClCKzrgAikjuaxIFw3lsqKIgKzA+YmLZnJZOXlYKdv3b6iR4SWEZde/4kEunekUo9VmxGizjaVrS1vX4oGjQVi7mxu2K5sFGuo7eJ4ZU/RyGmHOGrn/POpWQs1i50sfA9ZjpYMTqNsFGR1+AVBLAwQUAAIACACzXJ5O5BD/P4EAAACIAAAAHAAAAHVuaXZlcnNhbC9sb2NhbF9zZXR0aW5ncy54bWyzsa/IzVEoSy0qzszPs1Uy1DNQUkjNS85PycxLt1UKDXHTtVBSKC5JzEtJzMnPS7VVystXUrC347LJyU9OzAlOLSkBKixWKMhJrEwtCknNBTJKUv0Sc4EqL8y/2HBh64XtQLz3YtOFDRfbLuy42K+gq3BhBlBwD0gYjPcp6dtxAQBQSwMEFAACAAgAtFyeTkUSg56uDQAACSQAABcAAAB1bml2ZXJzYWwvdW5pdmVyc2FsLnBuZ+1Ye1STV7ZPfQ++RmuRtDw6ulotFWNMFXkkUSrFFyCiKEWIBSUKhIgxiIQQW3UsGpP2aiVQICoKAkJGIgmPJJSqiUogKo8YP0i0n4AkhBDJAxKSzBdo597emVl31pq15p+bP3LOOt8+v332+e3H2St5OyPC5ru97waDweZv3bJ5Fww2AwWDTT8+Zxb0paIt6RU0vUPaFRYCq2n3HIQWM/CbwjfBYHeYcye+mgmt/3B0SywJBltwz/l7R0K8dRAGW16ydfOm3VkJ2t6WC2mDsZIMR9CDQ/eLzzddHf7ml21zaqY9DV+f4f711dW1T1dNCzlz8NCHF1YtU3y0OOxzj1nwzy6d+dOWsr4GJT6LlKMpGo05QZZzbDkvrzVVtQfEx5Mtz3T8Ko39xXTo8I1/RDqnb5clQyMs6v48aPzwPOsdaNq8CLoH7NTKROdFduRM6CX9YpLf5PZZ3FB+g/b2YueGA2vi0n4E2n0nBcpCv7tto1K33xa1f1vM4p7l/UPILO6Df03g03bOJ3ds5ATN0XUOa7+EtR0UjT1oziaNp1FGq7jbpE5jW9LuUD/zWiuy9tLsB32Tc+wI+7FG4XhX7EfO+/10gPccUxhp6yZiBWYlxTHwVmUTqmhjLQvtfW3W9/zF+HRDH85hwUYgOOCeeeNDeMfEK46jn6ia8V+YdCIg70JaGl/QgpVZvViqJo7IUw1H86uxxHAhLt8oIRflNpdhdAVgSfGeSc7mJV/QCisejsymjYV1aHzndE5rVnI+3Cl7+QY6h33VgNpg2eDl57vSYCLT3T6m9uAcF1UTrzesI8eHnXGbSy0KTKfZAxPiE4AuMjhQCXTr5J3WpJ9uyeQ6OaFyC6m/Ho//YdJTpxWJFCJvriMjpQUrpiuWNa/mwO7ww9s8lojNqb4fGlCfq0eNXF+xTNVyw6xoIgCcCixuJssNbttBb0zT/b0e0zebZFnjY7navT7mtKQv4mMWJeVc2ayT+zB1ZhOItCo8AY3FhkmmDbstBbmhDAYlMyYPDmlYw/LjMfulqcmdy2juKPGWp8DuNbc2rrETVwKspzo5XeKtUonpubMeZvL41UpOqwW05BjJhkNk2+9pK63Aam6NPXl1vazkwU6IW+DAzuhFB+izhOHhZ79jwN/zNyV+gU26/s3jepUHSq1YbPy5WBjZ261MpwBqmz6za6CKGfS804j/nWGyHX7q1BZV9AVbRhSuJYnuJbRlKerDH+Rhutd7GPrQQhwRALqsoAREplpIBGLcpFvrCNqgBNrvyAZ6/ofWNsJ/UPABdya/oW3/585gh13/1infuOSfZ3DsebhOZK1Bij2S6M5Beqm9sm9SNLL7n6b6H0P/Re0ukAvkArlALpAL5AK5QC6QC+QCuUAukAvkArlALpAL5AL9PwOdvML6iv7bH46ju0dbZvsIqhcM+D1wbjqV//H/dU5fJUvPZeaOj/xAtA3cY1P7hOcim0dLz0VS7ThdrjqzW1sNxPN9YLCXdB+R48I5xMQ9miA2Mqe/FVtS4y/VDpwQjRCJ3qcLOdSBFUSfYk1n4ch21djLS2Abht3Qa7AlMFvqNKN9LL2dZjP/eOlw5uldZek0qhd0OEVks7Ej5Uv6+8p/frbON+Im5wiuozMpivmoso8VFXosc/qzMtECyFa0u9CMlgd/DpJwVFr2qtFj0ZNb9F+KCjQaSFH9a4rD/vS431fDeHXkezFtjKSE3Bg/CV2xIhw659T2ibxHNtk6WsraIMbJ8diPkj2z1EuDhKazW3oh7VkJJQUZjujUvD1ckJXP3pMoZsQ1Pz/iZZXO/b4Rgo9M3KdbfZCgUeqLTJKQBM8HC5YuIwdBjIznwc3YRLGmYBKDmXutHCNZxIdcVcJmZTiWJwtKoLOGWFrShYC1wIA76SBP5geRPvz1P5YeYksmtrrBYD3TkaA9TJqF5m6TPkcC+CC2VW0l2lvLLOeGX8yc+F6B4bOW480nh1JTYbCf0FlqVpQkNeRRB52lDx71HBiuXMqEx+E5lPOQ3vJyOxZ0Oo4fZ+dYdKF4wLsNUhBGGuQNeekeFlBrhAvF78BOUUYuX+AhqOBpfhg1a0wR1pwzZgjCFqb7/zjp1/RWU/6f6z6uaEX0thNzdeXs/ViKranxNiMWe48Z3fyX3vQ40nFBiUgInBxCoPGkSGSpSKSQx5slaVaUeWDMg4gXYJnDo10ArzgQpxEQyBgZjyK9vRiVKTVVVLxLmEBs1tgCF/FURUaYnEweV/pbITPzyzCRvVe2W+MbBf2QreoZHGK9goefDXG4ybYfbT1JJqsHwKc39x09YhmwahELJGcnsk6G+2HCgLpt2qDVEWFc9iCT4d9+E0wnOqKl6Af0bLFdOhQcSKF19+XTzXj28jhhuLA4NkCiEXihM3v5xU5fKjDrwLxa8/wGdEGVoM17ZDmgRbSZfG7oG+31qvb+h0qMsa6ucT5F338YCgPv26sMpuScL05UL0oGhsI5WF4qU8h6KpsxSMWz+bl/5lSEpnhVKU0IAp+tkepTUryeqFnrbEZddXFNsR6zITWzqJxlD9SIKoGu1BuKk8dN9qE5UYC2l00tshQJ48Ox028xo60MOWdWXsbFOEkhgaSdYg7euq94JZeQvVqR+64PnN/bXqLNBAGFZ8PdyL339aKKd60vrkIpbz7AmxNfnLD5SiptUD63Sxt43b2UIBCUld73WJn9VZO/rSHlDjoh15RlA6x6UdNxKztRbH15W5HhHZR0f7DVcoddHIbXyRYsA6n+TZAbQSFQu9ZIZjRvbDaM1xRMMRZ/XX0GsJ671ZwXh35p3CiLeAKxJlF0yGVKiLE0trbjWuVQl/xLkraD4SQtOPMVP/6wXMLVMsqWVhp53UvQwid+oMlIyqpgP9KA2fFnaucvWWccnTBlAbgdNZ4cJlLkfu9piBVJQiBLaXeCMHHXRMpaNDNmWCbSpVAbhGkCrLU2G2Di20wF8DqGF6e5vyincjQ7qOo+3Yti9RTufDy2cLuC4tYOxRaaYrEoIK4KtKgfLf2C9Qc7ncn0fHXI3vJumPYZe1FRQcKtYThf9yCjeqsatIdq0sLXejctbQRwP9V4EnPEm3Dd7FIGOt26hPs+Sm1qY4w+LwgtsmS3moIb++2ep1uG7ILjDEMuNY5XQ92Rrh/4+Fcz0G/I1OLL4FYUUOMkpgRNtQ1p0xhSU0AQF39j//tQPZsNhL5RGzTLLlv8Jh7L7oOGkDplt+U6fmKmup6KOJXaogB4WsItXEi39jYh+/t4MS6iBJ2ABa/SZUMsPxE7JSZJnOTTsT2aSYQvj1BFArKGt2N39bUKmyK/KyDKvDUSu8AW4BtMl+NIEd0Ym/GKArVtypNCqvgXnj+IncPVpEI2Df63B1HRqp3kWiK7OmNQ8QEMdnRhSeIr65LmlhK/hNQU5AtLLXKl1NMvmGLbxW/CJAQoM1Ul2/mOT5IFC9sLvQaQHbLbb7AfDA6eWlMS9qkZTyMAYPuwrNSalRlXUxzIBEx3cn8tCIOXXg91XLJ8rbSe00wSBGjFfK6zSh4W0/aLr0YR+arL6F8tMC9BsLKOXAu8ALelXfyS02lCg30gktehv9ls+gE0ymP5VYiqBmdMD/8p2UDl2SxqcO2kBZJr2pMbJuO5UZDGrAukFu1impWaLTXtzkKfxtbThuqPXzccv/YpZaYBskNBXxED52iY1ilnoUBqzIocao/jSRtvtrOCPj+Lk9WvXmmbK+KSpgwimdKqn6lH5ca6ozVJZnpzhs7YWgB28T7lSU5KBcel+6L4RqktVnMzOzgb0OJmStvPidKq+BV8VB3OBzzMk/nCHTf6P0n+gXUniRcZTu3gK7bui16Yxs4xZnL2eRVoSUfExO8UxvzVHCc7Q/RNSZ8B7lB1bHkcojts8dfdvN7ymHgXf0FeSJB6lD5axTKg5qRk5AwOjH653fDL+JBePOeY2LSBWXADqld3V0JJrmh4uxhZmn4vq0mdU0Iws6beqOjoFQmzT+9amFLsiaYu5pUmkqG3TNmZlzl4oydICWXTpyjrrEICVJjNL4dCdNJO2RsQEcpvJtAqKjzWtG87OAg//fOQpRAF7EeBGTIoHF4cIQcly+V3hQRxheQqD91kI0k9EtXBov7ggMI9CG9UwjFn9FXsPYr2/e694PaiU2HJ1p7EySwBYJ3JwDTn0/eYpS8s7w4mZFLbCgg1Bfp6fBuDpL0rJOOCuOsnHMHOjONSxRXv76H5rHfv3uWztyHQquqBkn7q1ZXud4Mf4qGn3tyeb+GJ4mjplPPjpFPvLJeajnRGGtQDsPMZ8P5BpzNAd9rsu8UWz7AeZ/+Qmyi2MVn6bKekNOHVCZ4quv3m3kXeDX/XPFQn3KwrhzJMeBH+v9sEz1uOO6/dEZ27JMEW1c4v0iEqgxFQH1DevagqWYJEYKucPdypP/zWGqQEJPe8lc0rIaknG6Ab9hnZvCtrzCi5oF9Zrhp/atjX31fmfWlPKxIMSJjxNkA8N3waDBa2KkdHEY0L2SLqjXaKX+oL+Wfy27L8JHE17m978DlWK5Zd84m0VYYXTYB85rNC+V/KqOEkrSUnIPlynHDOaxJ9aeEMGCxm95OReRethZZwuwxj6QPCDse/LTSta0vqHtj7a//57/e5D+/dc8C8x8djzvdFFzu/bw2N2FwTcuCbvwJQSwMEFAACAAgAtFyeToPNhVRNAAAAawAAABsAAAB1bml2ZXJzYWwvdW5pdmVyc2FsLnBuZy54bWyzsa/IzVEoSy0qzszPs1Uy1DNQsrfj5bIpKEoty0wtV6gAihnpGUCAkkKlrZIJErc8M6UkA6jCwNQQIZiRmpmeUWKrZG5hARfUB5oJAFBLAQIAABQAAgAIAC9UL042YVgCRwMAAOEJAAAUAAAAAAAAAAEAAAAAAAAAAAB1bml2ZXJzYWwvcGxheWVyLnhtbFBLAQIAABQAAgAIALNcnk74WBmPvQYAADQaAAAdAAAAAAAAAAEAAAAAAHkDAAB1bml2ZXJzYWwvY29tbW9uX21lc3NhZ2VzLmxuZ1BLAQIAABQAAgAIALNcnk5HQkRxpAAAAIMBAAAuAAAAAAAAAAEAAAAAAHEKAAB1bml2ZXJzYWwvcGxheWJhY2tfYW5kX25hdmlnYXRpb25fc2V0dGluZ3MueG1sUEsBAgAAFAACAAgAs1yeTkyhsJ3VAAAA9gQAACAAAAAAAAAAAQAAAAAAYQsAAHVuaXZlcnNhbC9rZXlib2FyZF9zaG9ydGN1dHMueG1sUEsBAgAAFAACAAgAs1yeTq79OKheBQAAXRkAACcAAAAAAAAAAQAAAAAAdAwAAHVuaXZlcnNhbC9mbGFzaF9wdWJsaXNoaW5nX3NldHRpbmdzLnhtbFBLAQIAABQAAgAIALNcnk6LKW2YPgQAAOsSAAAhAAAAAAAAAAEAAAAAABcSAAB1bml2ZXJzYWwvZmxhc2hfc2tpbl9zZXR0aW5ncy54bWxQSwECAAAUAAIACACzXJ5OtzNBa1YFAADnGAAAJgAAAAAAAAABAAAAAACUFgAAdW5pdmVyc2FsL2h0bWxfcHVibGlzaGluZ19zZXR0aW5ncy54bWxQSwECAAAUAAIACACzXJ5OXMdRop8BAABaBgAAHwAAAAAAAAABAAAAAAAuHAAAdW5pdmVyc2FsL2h0bWxfc2tpbl9zZXR0aW5ncy5qc1BLAQIAABQAAgAIALNcnk7kEP8/gQAAAIgAAAAcAAAAAAAAAAEAAAAAAAoeAAB1bml2ZXJzYWwvbG9jYWxfc2V0dGluZ3MueG1sUEsBAgAAFAACAAgAtFyeTkUSg56uDQAACSQAABcAAAAAAAAAAAAAAAAAxR4AAHVuaXZlcnNhbC91bml2ZXJzYWwucG5nUEsBAgAAFAACAAgAtFyeToPNhVRNAAAAawAAABsAAAAAAAAAAQAAAAAAqCwAAHVuaXZlcnNhbC91bml2ZXJzYWwucG5nLnhtbFBLBQYAAAAACwALAFQDAAAuLQ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15494</TotalTime>
  <Words>732</Words>
  <Application>Microsoft Macintosh PowerPoint</Application>
  <PresentationFormat>Лист A4 (210x297 мм)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Rossiya JSC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 Continuation</dc:title>
  <dc:creator>Панарин Сергей Сергеевич</dc:creator>
  <cp:lastModifiedBy>Pavel Baranov</cp:lastModifiedBy>
  <cp:revision>800</cp:revision>
  <cp:lastPrinted>2021-02-19T10:07:17Z</cp:lastPrinted>
  <dcterms:created xsi:type="dcterms:W3CDTF">2018-08-22T07:18:32Z</dcterms:created>
  <dcterms:modified xsi:type="dcterms:W3CDTF">2023-09-27T05:49:43Z</dcterms:modified>
</cp:coreProperties>
</file>