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32" r:id="rId3"/>
    <p:sldId id="298" r:id="rId4"/>
    <p:sldId id="544" r:id="rId5"/>
    <p:sldId id="546" r:id="rId6"/>
    <p:sldId id="290" r:id="rId7"/>
    <p:sldId id="551" r:id="rId8"/>
    <p:sldId id="552" r:id="rId9"/>
    <p:sldId id="554" r:id="rId10"/>
    <p:sldId id="553" r:id="rId11"/>
    <p:sldId id="299" r:id="rId12"/>
    <p:sldId id="555" r:id="rId13"/>
    <p:sldId id="5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Эльнара Садретдинова" userId="ce425ceac7932c1c" providerId="LiveId" clId="{C606C5C5-0647-4AD3-AF63-6811D4A31443}"/>
    <pc:docChg chg="undo redo custSel addSld delSld modSld sldOrd delMainMaster">
      <pc:chgData name="Эльнара Садретдинова" userId="ce425ceac7932c1c" providerId="LiveId" clId="{C606C5C5-0647-4AD3-AF63-6811D4A31443}" dt="2024-05-20T14:06:01.244" v="2419" actId="20577"/>
      <pc:docMkLst>
        <pc:docMk/>
      </pc:docMkLst>
      <pc:sldChg chg="addSp delSp modSp mod">
        <pc:chgData name="Эльнара Садретдинова" userId="ce425ceac7932c1c" providerId="LiveId" clId="{C606C5C5-0647-4AD3-AF63-6811D4A31443}" dt="2024-05-20T14:06:01.244" v="2419" actId="20577"/>
        <pc:sldMkLst>
          <pc:docMk/>
          <pc:sldMk cId="2318387450" sldId="290"/>
        </pc:sldMkLst>
        <pc:spChg chg="mod">
          <ac:chgData name="Эльнара Садретдинова" userId="ce425ceac7932c1c" providerId="LiveId" clId="{C606C5C5-0647-4AD3-AF63-6811D4A31443}" dt="2024-05-19T18:45:54.164" v="619" actId="1076"/>
          <ac:spMkLst>
            <pc:docMk/>
            <pc:sldMk cId="2318387450" sldId="290"/>
            <ac:spMk id="2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22:27:05.311" v="2280" actId="14100"/>
          <ac:spMkLst>
            <pc:docMk/>
            <pc:sldMk cId="2318387450" sldId="290"/>
            <ac:spMk id="3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20T14:06:01.244" v="2419" actId="20577"/>
          <ac:spMkLst>
            <pc:docMk/>
            <pc:sldMk cId="2318387450" sldId="290"/>
            <ac:spMk id="4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9:13:10.874" v="891" actId="2711"/>
          <ac:spMkLst>
            <pc:docMk/>
            <pc:sldMk cId="2318387450" sldId="290"/>
            <ac:spMk id="5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20:24:57.494" v="1753" actId="20577"/>
          <ac:spMkLst>
            <pc:docMk/>
            <pc:sldMk cId="2318387450" sldId="290"/>
            <ac:spMk id="6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9:13:37.573" v="893" actId="2711"/>
          <ac:spMkLst>
            <pc:docMk/>
            <pc:sldMk cId="2318387450" sldId="290"/>
            <ac:spMk id="9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20:34:22.936" v="1777" actId="20577"/>
          <ac:spMkLst>
            <pc:docMk/>
            <pc:sldMk cId="2318387450" sldId="290"/>
            <ac:spMk id="10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8:45:47.058" v="618" actId="478"/>
          <ac:spMkLst>
            <pc:docMk/>
            <pc:sldMk cId="2318387450" sldId="290"/>
            <ac:spMk id="16" creationId="{E7C61815-2F0E-FF6E-1566-BBE8E6DFECEC}"/>
          </ac:spMkLst>
        </pc:spChg>
        <pc:grpChg chg="add del mod">
          <ac:chgData name="Эльнара Садретдинова" userId="ce425ceac7932c1c" providerId="LiveId" clId="{C606C5C5-0647-4AD3-AF63-6811D4A31443}" dt="2024-05-19T21:16:42.358" v="1842" actId="478"/>
          <ac:grpSpMkLst>
            <pc:docMk/>
            <pc:sldMk cId="2318387450" sldId="290"/>
            <ac:grpSpMk id="8" creationId="{F578254E-4E2F-6BB3-C179-009F81963AB0}"/>
          </ac:grpSpMkLst>
        </pc:grpChg>
        <pc:grpChg chg="add mod">
          <ac:chgData name="Эльнара Садретдинова" userId="ce425ceac7932c1c" providerId="LiveId" clId="{C606C5C5-0647-4AD3-AF63-6811D4A31443}" dt="2024-05-19T21:16:43.974" v="1843"/>
          <ac:grpSpMkLst>
            <pc:docMk/>
            <pc:sldMk cId="2318387450" sldId="290"/>
            <ac:grpSpMk id="17" creationId="{1039D491-5F10-E64F-9431-19F9A0C88256}"/>
          </ac:grpSpMkLst>
        </pc:grpChg>
        <pc:picChg chg="add del">
          <ac:chgData name="Эльнара Садретдинова" userId="ce425ceac7932c1c" providerId="LiveId" clId="{C606C5C5-0647-4AD3-AF63-6811D4A31443}" dt="2024-05-19T16:58:22.033" v="35" actId="478"/>
          <ac:picMkLst>
            <pc:docMk/>
            <pc:sldMk cId="2318387450" sldId="290"/>
            <ac:picMk id="7" creationId="{A5D7EFCB-E808-6B2F-8C71-A12D613220C8}"/>
          </ac:picMkLst>
        </pc:picChg>
        <pc:picChg chg="mod">
          <ac:chgData name="Эльнара Садретдинова" userId="ce425ceac7932c1c" providerId="LiveId" clId="{C606C5C5-0647-4AD3-AF63-6811D4A31443}" dt="2024-05-19T16:58:30.127" v="36"/>
          <ac:picMkLst>
            <pc:docMk/>
            <pc:sldMk cId="2318387450" sldId="290"/>
            <ac:picMk id="11" creationId="{D1C8502B-1024-D41B-2E42-129FBC53EB86}"/>
          </ac:picMkLst>
        </pc:picChg>
        <pc:picChg chg="mod">
          <ac:chgData name="Эльнара Садретдинова" userId="ce425ceac7932c1c" providerId="LiveId" clId="{C606C5C5-0647-4AD3-AF63-6811D4A31443}" dt="2024-05-19T16:58:30.127" v="36"/>
          <ac:picMkLst>
            <pc:docMk/>
            <pc:sldMk cId="2318387450" sldId="290"/>
            <ac:picMk id="13" creationId="{20221A55-BBBB-4632-A161-16DD9B9ABD30}"/>
          </ac:picMkLst>
        </pc:picChg>
        <pc:picChg chg="add mod">
          <ac:chgData name="Эльнара Садретдинова" userId="ce425ceac7932c1c" providerId="LiveId" clId="{C606C5C5-0647-4AD3-AF63-6811D4A31443}" dt="2024-05-19T16:59:55.799" v="57" actId="1076"/>
          <ac:picMkLst>
            <pc:docMk/>
            <pc:sldMk cId="2318387450" sldId="290"/>
            <ac:picMk id="14" creationId="{3DE7A905-294D-7583-D9AA-2C70EA0F9385}"/>
          </ac:picMkLst>
        </pc:picChg>
        <pc:picChg chg="mod">
          <ac:chgData name="Эльнара Садретдинова" userId="ce425ceac7932c1c" providerId="LiveId" clId="{C606C5C5-0647-4AD3-AF63-6811D4A31443}" dt="2024-05-19T21:16:43.974" v="1843"/>
          <ac:picMkLst>
            <pc:docMk/>
            <pc:sldMk cId="2318387450" sldId="290"/>
            <ac:picMk id="18" creationId="{92781F43-3AE3-55F2-6735-0F9DFDE1F5FA}"/>
          </ac:picMkLst>
        </pc:picChg>
        <pc:picChg chg="mod">
          <ac:chgData name="Эльнара Садретдинова" userId="ce425ceac7932c1c" providerId="LiveId" clId="{C606C5C5-0647-4AD3-AF63-6811D4A31443}" dt="2024-05-19T21:16:43.974" v="1843"/>
          <ac:picMkLst>
            <pc:docMk/>
            <pc:sldMk cId="2318387450" sldId="290"/>
            <ac:picMk id="19" creationId="{026937D1-628E-1D78-C048-EF071636F9EF}"/>
          </ac:picMkLst>
        </pc:picChg>
      </pc:sldChg>
      <pc:sldChg chg="addSp delSp modSp mod">
        <pc:chgData name="Эльнара Садретдинова" userId="ce425ceac7932c1c" providerId="LiveId" clId="{C606C5C5-0647-4AD3-AF63-6811D4A31443}" dt="2024-05-20T11:54:50.286" v="2361" actId="20577"/>
        <pc:sldMkLst>
          <pc:docMk/>
          <pc:sldMk cId="3196288817" sldId="298"/>
        </pc:sldMkLst>
        <pc:spChg chg="mod">
          <ac:chgData name="Эльнара Садретдинова" userId="ce425ceac7932c1c" providerId="LiveId" clId="{C606C5C5-0647-4AD3-AF63-6811D4A31443}" dt="2024-05-19T22:24:08.367" v="2277"/>
          <ac:spMkLst>
            <pc:docMk/>
            <pc:sldMk cId="3196288817" sldId="298"/>
            <ac:spMk id="2" creationId="{C7A7A916-8808-D6C2-6A1E-DE24CCC7E4CF}"/>
          </ac:spMkLst>
        </pc:spChg>
        <pc:spChg chg="add del mod">
          <ac:chgData name="Эльнара Садретдинова" userId="ce425ceac7932c1c" providerId="LiveId" clId="{C606C5C5-0647-4AD3-AF63-6811D4A31443}" dt="2024-05-20T11:54:50.286" v="2361" actId="20577"/>
          <ac:spMkLst>
            <pc:docMk/>
            <pc:sldMk cId="3196288817" sldId="298"/>
            <ac:spMk id="6" creationId="{1CB4AF0B-BE54-441B-94A0-F95559AF159C}"/>
          </ac:spMkLst>
        </pc:spChg>
        <pc:spChg chg="del">
          <ac:chgData name="Эльнара Садретдинова" userId="ce425ceac7932c1c" providerId="LiveId" clId="{C606C5C5-0647-4AD3-AF63-6811D4A31443}" dt="2024-05-19T17:55:23.359" v="273" actId="478"/>
          <ac:spMkLst>
            <pc:docMk/>
            <pc:sldMk cId="3196288817" sldId="298"/>
            <ac:spMk id="8" creationId="{EFF6E73B-89F7-47CB-A83D-5F15A1512C58}"/>
          </ac:spMkLst>
        </pc:spChg>
        <pc:spChg chg="add del mod">
          <ac:chgData name="Эльнара Садретдинова" userId="ce425ceac7932c1c" providerId="LiveId" clId="{C606C5C5-0647-4AD3-AF63-6811D4A31443}" dt="2024-05-19T17:55:13.121" v="270" actId="478"/>
          <ac:spMkLst>
            <pc:docMk/>
            <pc:sldMk cId="3196288817" sldId="298"/>
            <ac:spMk id="10" creationId="{F1A5C535-6902-0E2D-4719-E92F4ED23746}"/>
          </ac:spMkLst>
        </pc:spChg>
        <pc:spChg chg="add mod">
          <ac:chgData name="Эльнара Садретдинова" userId="ce425ceac7932c1c" providerId="LiveId" clId="{C606C5C5-0647-4AD3-AF63-6811D4A31443}" dt="2024-05-19T18:37:06.852" v="545" actId="14100"/>
          <ac:spMkLst>
            <pc:docMk/>
            <pc:sldMk cId="3196288817" sldId="298"/>
            <ac:spMk id="13" creationId="{7619610B-B654-A70F-53F9-589A153C392A}"/>
          </ac:spMkLst>
        </pc:spChg>
        <pc:spChg chg="add mod">
          <ac:chgData name="Эльнара Садретдинова" userId="ce425ceac7932c1c" providerId="LiveId" clId="{C606C5C5-0647-4AD3-AF63-6811D4A31443}" dt="2024-05-19T18:37:55.019" v="554" actId="1076"/>
          <ac:spMkLst>
            <pc:docMk/>
            <pc:sldMk cId="3196288817" sldId="298"/>
            <ac:spMk id="26" creationId="{6AE5B1AD-C54F-9205-660F-8A497205B29E}"/>
          </ac:spMkLst>
        </pc:spChg>
        <pc:spChg chg="add mod">
          <ac:chgData name="Эльнара Садретдинова" userId="ce425ceac7932c1c" providerId="LiveId" clId="{C606C5C5-0647-4AD3-AF63-6811D4A31443}" dt="2024-05-19T18:40:38.899" v="575" actId="20577"/>
          <ac:spMkLst>
            <pc:docMk/>
            <pc:sldMk cId="3196288817" sldId="298"/>
            <ac:spMk id="28" creationId="{C7218A97-0711-733B-B32B-25CDED8CFFB5}"/>
          </ac:spMkLst>
        </pc:spChg>
        <pc:spChg chg="mod">
          <ac:chgData name="Эльнара Садретдинова" userId="ce425ceac7932c1c" providerId="LiveId" clId="{C606C5C5-0647-4AD3-AF63-6811D4A31443}" dt="2024-05-19T18:44:36.492" v="607" actId="255"/>
          <ac:spMkLst>
            <pc:docMk/>
            <pc:sldMk cId="3196288817" sldId="298"/>
            <ac:spMk id="66" creationId="{00000000-0000-0000-0000-000000000000}"/>
          </ac:spMkLst>
        </pc:spChg>
        <pc:grpChg chg="add del mod">
          <ac:chgData name="Эльнара Садретдинова" userId="ce425ceac7932c1c" providerId="LiveId" clId="{C606C5C5-0647-4AD3-AF63-6811D4A31443}" dt="2024-05-19T21:16:29.893" v="1837" actId="478"/>
          <ac:grpSpMkLst>
            <pc:docMk/>
            <pc:sldMk cId="3196288817" sldId="298"/>
            <ac:grpSpMk id="5" creationId="{F9859229-8864-8635-62F4-AAD454D19700}"/>
          </ac:grpSpMkLst>
        </pc:grpChg>
        <pc:grpChg chg="add mod">
          <ac:chgData name="Эльнара Садретдинова" userId="ce425ceac7932c1c" providerId="LiveId" clId="{C606C5C5-0647-4AD3-AF63-6811D4A31443}" dt="2024-05-19T20:56:03.234" v="1833" actId="164"/>
          <ac:grpSpMkLst>
            <pc:docMk/>
            <pc:sldMk cId="3196288817" sldId="298"/>
            <ac:grpSpMk id="25" creationId="{D34E5241-EE0F-0F6E-2152-8EC48B8D5C02}"/>
          </ac:grpSpMkLst>
        </pc:grpChg>
        <pc:grpChg chg="add mod">
          <ac:chgData name="Эльнара Садретдинова" userId="ce425ceac7932c1c" providerId="LiveId" clId="{C606C5C5-0647-4AD3-AF63-6811D4A31443}" dt="2024-05-19T20:56:09.858" v="1834" actId="1076"/>
          <ac:grpSpMkLst>
            <pc:docMk/>
            <pc:sldMk cId="3196288817" sldId="298"/>
            <ac:grpSpMk id="30" creationId="{6A79C169-ADBC-2481-959A-D34C9D6F7125}"/>
          </ac:grpSpMkLst>
        </pc:grpChg>
        <pc:grpChg chg="add mod">
          <ac:chgData name="Эльнара Садретдинова" userId="ce425ceac7932c1c" providerId="LiveId" clId="{C606C5C5-0647-4AD3-AF63-6811D4A31443}" dt="2024-05-19T21:16:36.096" v="1839"/>
          <ac:grpSpMkLst>
            <pc:docMk/>
            <pc:sldMk cId="3196288817" sldId="298"/>
            <ac:grpSpMk id="32" creationId="{36308B6A-18EE-E448-A1DE-F6D40BDA15F7}"/>
          </ac:grpSpMkLst>
        </pc:grpChg>
        <pc:picChg chg="add mod">
          <ac:chgData name="Эльнара Садретдинова" userId="ce425ceac7932c1c" providerId="LiveId" clId="{C606C5C5-0647-4AD3-AF63-6811D4A31443}" dt="2024-05-19T16:57:58.723" v="30" actId="164"/>
          <ac:picMkLst>
            <pc:docMk/>
            <pc:sldMk cId="3196288817" sldId="298"/>
            <ac:picMk id="2" creationId="{FE206CA9-FFC9-ECAE-E872-877FB048E75C}"/>
          </ac:picMkLst>
        </pc:picChg>
        <pc:picChg chg="del mod">
          <ac:chgData name="Эльнара Садретдинова" userId="ce425ceac7932c1c" providerId="LiveId" clId="{C606C5C5-0647-4AD3-AF63-6811D4A31443}" dt="2024-05-19T17:00:38.734" v="61" actId="478"/>
          <ac:picMkLst>
            <pc:docMk/>
            <pc:sldMk cId="3196288817" sldId="298"/>
            <ac:picMk id="3" creationId="{1D07D05B-B5BB-24E6-2A6D-E2A65CADD876}"/>
          </ac:picMkLst>
        </pc:picChg>
        <pc:picChg chg="add mod">
          <ac:chgData name="Эльнара Садретдинова" userId="ce425ceac7932c1c" providerId="LiveId" clId="{C606C5C5-0647-4AD3-AF63-6811D4A31443}" dt="2024-05-19T16:57:58.723" v="30" actId="164"/>
          <ac:picMkLst>
            <pc:docMk/>
            <pc:sldMk cId="3196288817" sldId="298"/>
            <ac:picMk id="4" creationId="{EA1B4BE0-BC83-BBAC-86A9-76E702981B95}"/>
          </ac:picMkLst>
        </pc:picChg>
        <pc:picChg chg="add mod">
          <ac:chgData name="Эльнара Садретдинова" userId="ce425ceac7932c1c" providerId="LiveId" clId="{C606C5C5-0647-4AD3-AF63-6811D4A31443}" dt="2024-05-19T20:55:25.987" v="1829" actId="1076"/>
          <ac:picMkLst>
            <pc:docMk/>
            <pc:sldMk cId="3196288817" sldId="298"/>
            <ac:picMk id="7" creationId="{7A1B9094-047E-2B2E-75D2-F0435883E071}"/>
          </ac:picMkLst>
        </pc:picChg>
        <pc:picChg chg="add mod">
          <ac:chgData name="Эльнара Садретдинова" userId="ce425ceac7932c1c" providerId="LiveId" clId="{C606C5C5-0647-4AD3-AF63-6811D4A31443}" dt="2024-05-19T20:22:15.371" v="1751" actId="1076"/>
          <ac:picMkLst>
            <pc:docMk/>
            <pc:sldMk cId="3196288817" sldId="298"/>
            <ac:picMk id="11" creationId="{5B676421-23CF-961F-1C42-60480538B3B2}"/>
          </ac:picMkLst>
        </pc:picChg>
        <pc:picChg chg="add del mod">
          <ac:chgData name="Эльнара Садретдинова" userId="ce425ceac7932c1c" providerId="LiveId" clId="{C606C5C5-0647-4AD3-AF63-6811D4A31443}" dt="2024-05-19T18:30:55.274" v="462" actId="478"/>
          <ac:picMkLst>
            <pc:docMk/>
            <pc:sldMk cId="3196288817" sldId="298"/>
            <ac:picMk id="14" creationId="{AF2D37D7-DE77-17F0-A071-D0B9CD5F2499}"/>
          </ac:picMkLst>
        </pc:picChg>
        <pc:picChg chg="add del mod">
          <ac:chgData name="Эльнара Садретдинова" userId="ce425ceac7932c1c" providerId="LiveId" clId="{C606C5C5-0647-4AD3-AF63-6811D4A31443}" dt="2024-05-19T20:54:44.336" v="1820" actId="478"/>
          <ac:picMkLst>
            <pc:docMk/>
            <pc:sldMk cId="3196288817" sldId="298"/>
            <ac:picMk id="15" creationId="{3089AFDC-74CA-9B30-C02F-C18989121447}"/>
          </ac:picMkLst>
        </pc:picChg>
        <pc:picChg chg="add mod">
          <ac:chgData name="Эльнара Садретдинова" userId="ce425ceac7932c1c" providerId="LiveId" clId="{C606C5C5-0647-4AD3-AF63-6811D4A31443}" dt="2024-05-19T20:55:17.109" v="1826" actId="1076"/>
          <ac:picMkLst>
            <pc:docMk/>
            <pc:sldMk cId="3196288817" sldId="298"/>
            <ac:picMk id="16" creationId="{56C67F32-D059-77DB-749D-9BB405F996D0}"/>
          </ac:picMkLst>
        </pc:picChg>
        <pc:picChg chg="add mod">
          <ac:chgData name="Эльнара Садретдинова" userId="ce425ceac7932c1c" providerId="LiveId" clId="{C606C5C5-0647-4AD3-AF63-6811D4A31443}" dt="2024-05-19T20:55:50.378" v="1832" actId="1076"/>
          <ac:picMkLst>
            <pc:docMk/>
            <pc:sldMk cId="3196288817" sldId="298"/>
            <ac:picMk id="17" creationId="{BABE1318-8143-0695-7765-30232BA7DB01}"/>
          </ac:picMkLst>
        </pc:picChg>
        <pc:picChg chg="add mod">
          <ac:chgData name="Эльнара Садретдинова" userId="ce425ceac7932c1c" providerId="LiveId" clId="{C606C5C5-0647-4AD3-AF63-6811D4A31443}" dt="2024-05-19T20:55:48.165" v="1831" actId="1076"/>
          <ac:picMkLst>
            <pc:docMk/>
            <pc:sldMk cId="3196288817" sldId="298"/>
            <ac:picMk id="18" creationId="{F32E6F32-DF8E-5B57-B2CC-1979BECF4A8A}"/>
          </ac:picMkLst>
        </pc:picChg>
        <pc:picChg chg="add mod">
          <ac:chgData name="Эльнара Садретдинова" userId="ce425ceac7932c1c" providerId="LiveId" clId="{C606C5C5-0647-4AD3-AF63-6811D4A31443}" dt="2024-05-19T20:55:45.780" v="1830" actId="1076"/>
          <ac:picMkLst>
            <pc:docMk/>
            <pc:sldMk cId="3196288817" sldId="298"/>
            <ac:picMk id="19" creationId="{A799CF83-4A6F-8572-7DEF-047821515C47}"/>
          </ac:picMkLst>
        </pc:picChg>
        <pc:picChg chg="add mod">
          <ac:chgData name="Эльнара Садретдинова" userId="ce425ceac7932c1c" providerId="LiveId" clId="{C606C5C5-0647-4AD3-AF63-6811D4A31443}" dt="2024-05-19T20:53:33.396" v="1814" actId="1076"/>
          <ac:picMkLst>
            <pc:docMk/>
            <pc:sldMk cId="3196288817" sldId="298"/>
            <ac:picMk id="20" creationId="{D5EC2EB0-8F9E-F583-9AC6-B5F249843AD6}"/>
          </ac:picMkLst>
        </pc:picChg>
        <pc:picChg chg="add mod">
          <ac:chgData name="Эльнара Садретдинова" userId="ce425ceac7932c1c" providerId="LiveId" clId="{C606C5C5-0647-4AD3-AF63-6811D4A31443}" dt="2024-05-19T20:55:13.117" v="1824" actId="1076"/>
          <ac:picMkLst>
            <pc:docMk/>
            <pc:sldMk cId="3196288817" sldId="298"/>
            <ac:picMk id="21" creationId="{0E867DD9-A9E6-4A93-FFB1-C8641059E1A9}"/>
          </ac:picMkLst>
        </pc:picChg>
        <pc:picChg chg="add mod">
          <ac:chgData name="Эльнара Садретдинова" userId="ce425ceac7932c1c" providerId="LiveId" clId="{C606C5C5-0647-4AD3-AF63-6811D4A31443}" dt="2024-05-19T20:55:15.140" v="1825" actId="1076"/>
          <ac:picMkLst>
            <pc:docMk/>
            <pc:sldMk cId="3196288817" sldId="298"/>
            <ac:picMk id="22" creationId="{AC9C6DC1-E799-447D-C129-5AAC3C2CD342}"/>
          </ac:picMkLst>
        </pc:picChg>
        <pc:picChg chg="add del mod">
          <ac:chgData name="Эльнара Садретдинова" userId="ce425ceac7932c1c" providerId="LiveId" clId="{C606C5C5-0647-4AD3-AF63-6811D4A31443}" dt="2024-05-19T18:28:26.536" v="425" actId="478"/>
          <ac:picMkLst>
            <pc:docMk/>
            <pc:sldMk cId="3196288817" sldId="298"/>
            <ac:picMk id="24" creationId="{D4DFE80A-F4BF-3DA2-59B1-37CD9DCD8460}"/>
          </ac:picMkLst>
        </pc:picChg>
        <pc:picChg chg="add mod">
          <ac:chgData name="Эльнара Садретдинова" userId="ce425ceac7932c1c" providerId="LiveId" clId="{C606C5C5-0647-4AD3-AF63-6811D4A31443}" dt="2024-05-19T20:56:03.234" v="1833" actId="164"/>
          <ac:picMkLst>
            <pc:docMk/>
            <pc:sldMk cId="3196288817" sldId="298"/>
            <ac:picMk id="29" creationId="{C039FEA6-6A9D-78E0-8A46-B5B9FB40A709}"/>
          </ac:picMkLst>
        </pc:picChg>
        <pc:picChg chg="add">
          <ac:chgData name="Эльнара Садретдинова" userId="ce425ceac7932c1c" providerId="LiveId" clId="{C606C5C5-0647-4AD3-AF63-6811D4A31443}" dt="2024-05-19T21:16:31.902" v="1838"/>
          <ac:picMkLst>
            <pc:docMk/>
            <pc:sldMk cId="3196288817" sldId="298"/>
            <ac:picMk id="31" creationId="{2D50491A-5364-D51F-FF60-21F3571B4821}"/>
          </ac:picMkLst>
        </pc:picChg>
        <pc:picChg chg="mod">
          <ac:chgData name="Эльнара Садретдинова" userId="ce425ceac7932c1c" providerId="LiveId" clId="{C606C5C5-0647-4AD3-AF63-6811D4A31443}" dt="2024-05-19T21:16:36.096" v="1839"/>
          <ac:picMkLst>
            <pc:docMk/>
            <pc:sldMk cId="3196288817" sldId="298"/>
            <ac:picMk id="33" creationId="{770E714D-3553-67FB-7482-F58463DBE0A0}"/>
          </ac:picMkLst>
        </pc:picChg>
        <pc:picChg chg="mod">
          <ac:chgData name="Эльнара Садретдинова" userId="ce425ceac7932c1c" providerId="LiveId" clId="{C606C5C5-0647-4AD3-AF63-6811D4A31443}" dt="2024-05-19T21:16:36.096" v="1839"/>
          <ac:picMkLst>
            <pc:docMk/>
            <pc:sldMk cId="3196288817" sldId="298"/>
            <ac:picMk id="34" creationId="{760F02D8-9D75-69F0-1B57-F9B2B8B145FE}"/>
          </ac:picMkLst>
        </pc:picChg>
      </pc:sldChg>
      <pc:sldChg chg="addSp delSp modSp del mod ord">
        <pc:chgData name="Эльнара Садретдинова" userId="ce425ceac7932c1c" providerId="LiveId" clId="{C606C5C5-0647-4AD3-AF63-6811D4A31443}" dt="2024-05-19T21:54:16.757" v="2204" actId="1076"/>
        <pc:sldMkLst>
          <pc:docMk/>
          <pc:sldMk cId="3843072655" sldId="299"/>
        </pc:sldMkLst>
        <pc:spChg chg="add del mod">
          <ac:chgData name="Эльнара Садретдинова" userId="ce425ceac7932c1c" providerId="LiveId" clId="{C606C5C5-0647-4AD3-AF63-6811D4A31443}" dt="2024-05-19T18:50:28.745" v="652" actId="478"/>
          <ac:spMkLst>
            <pc:docMk/>
            <pc:sldMk cId="3843072655" sldId="299"/>
            <ac:spMk id="2" creationId="{26236A8F-EEE6-A6C5-90E5-C0B78BE99ED0}"/>
          </ac:spMkLst>
        </pc:spChg>
        <pc:spChg chg="del">
          <ac:chgData name="Эльнара Садретдинова" userId="ce425ceac7932c1c" providerId="LiveId" clId="{C606C5C5-0647-4AD3-AF63-6811D4A31443}" dt="2024-05-19T17:17:53.654" v="245" actId="478"/>
          <ac:spMkLst>
            <pc:docMk/>
            <pc:sldMk cId="3843072655" sldId="299"/>
            <ac:spMk id="6" creationId="{00000000-0000-0000-0000-000000000000}"/>
          </ac:spMkLst>
        </pc:spChg>
        <pc:spChg chg="add mod">
          <ac:chgData name="Эльнара Садретдинова" userId="ce425ceac7932c1c" providerId="LiveId" clId="{C606C5C5-0647-4AD3-AF63-6811D4A31443}" dt="2024-05-19T18:50:32.196" v="653"/>
          <ac:spMkLst>
            <pc:docMk/>
            <pc:sldMk cId="3843072655" sldId="299"/>
            <ac:spMk id="8" creationId="{76C5DC21-24F3-5842-99A3-814DD98EAF71}"/>
          </ac:spMkLst>
        </pc:spChg>
        <pc:grpChg chg="add mod">
          <ac:chgData name="Эльнара Садретдинова" userId="ce425ceac7932c1c" providerId="LiveId" clId="{C606C5C5-0647-4AD3-AF63-6811D4A31443}" dt="2024-05-19T17:17:57.844" v="246"/>
          <ac:grpSpMkLst>
            <pc:docMk/>
            <pc:sldMk cId="3843072655" sldId="299"/>
            <ac:grpSpMk id="3" creationId="{17D31982-7F76-8024-7934-D9FED6FBD181}"/>
          </ac:grpSpMkLst>
        </pc:grpChg>
        <pc:graphicFrameChg chg="mod modGraphic">
          <ac:chgData name="Эльнара Садретдинова" userId="ce425ceac7932c1c" providerId="LiveId" clId="{C606C5C5-0647-4AD3-AF63-6811D4A31443}" dt="2024-05-19T21:54:16.757" v="2204" actId="1076"/>
          <ac:graphicFrameMkLst>
            <pc:docMk/>
            <pc:sldMk cId="3843072655" sldId="299"/>
            <ac:graphicFrameMk id="5" creationId="{00000000-0000-0000-0000-000000000000}"/>
          </ac:graphicFrameMkLst>
        </pc:graphicFrameChg>
        <pc:picChg chg="mod">
          <ac:chgData name="Эльнара Садретдинова" userId="ce425ceac7932c1c" providerId="LiveId" clId="{C606C5C5-0647-4AD3-AF63-6811D4A31443}" dt="2024-05-19T17:17:57.844" v="246"/>
          <ac:picMkLst>
            <pc:docMk/>
            <pc:sldMk cId="3843072655" sldId="299"/>
            <ac:picMk id="4" creationId="{E080DEFA-D4A2-4AE3-3F5D-2147A7E114B0}"/>
          </ac:picMkLst>
        </pc:picChg>
        <pc:picChg chg="mod">
          <ac:chgData name="Эльнара Садретдинова" userId="ce425ceac7932c1c" providerId="LiveId" clId="{C606C5C5-0647-4AD3-AF63-6811D4A31443}" dt="2024-05-19T17:17:57.844" v="246"/>
          <ac:picMkLst>
            <pc:docMk/>
            <pc:sldMk cId="3843072655" sldId="299"/>
            <ac:picMk id="7" creationId="{E16E3CDC-965B-21DE-5FD4-DDACAF1272C4}"/>
          </ac:picMkLst>
        </pc:picChg>
      </pc:sldChg>
      <pc:sldChg chg="addSp delSp modSp del mod">
        <pc:chgData name="Эльнара Садретдинова" userId="ce425ceac7932c1c" providerId="LiveId" clId="{C606C5C5-0647-4AD3-AF63-6811D4A31443}" dt="2024-05-19T17:07:03.573" v="119" actId="47"/>
        <pc:sldMkLst>
          <pc:docMk/>
          <pc:sldMk cId="2790999183" sldId="302"/>
        </pc:sldMkLst>
        <pc:spChg chg="add mod">
          <ac:chgData name="Эльнара Садретдинова" userId="ce425ceac7932c1c" providerId="LiveId" clId="{C606C5C5-0647-4AD3-AF63-6811D4A31443}" dt="2024-05-19T17:03:08.894" v="67" actId="1076"/>
          <ac:spMkLst>
            <pc:docMk/>
            <pc:sldMk cId="2790999183" sldId="302"/>
            <ac:spMk id="2" creationId="{40017FA9-545C-432D-C5E7-57385CA81438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3" creationId="{00000000-0000-0000-0000-000000000000}"/>
          </ac:spMkLst>
        </pc:spChg>
        <pc:spChg chg="del">
          <ac:chgData name="Эльнара Садретдинова" userId="ce425ceac7932c1c" providerId="LiveId" clId="{C606C5C5-0647-4AD3-AF63-6811D4A31443}" dt="2024-05-19T17:02:27.223" v="64" actId="478"/>
          <ac:spMkLst>
            <pc:docMk/>
            <pc:sldMk cId="2790999183" sldId="302"/>
            <ac:spMk id="5" creationId="{68B93FB2-4B59-2079-D19C-BA2864E496B3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6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7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8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9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0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1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2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3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4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5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16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24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26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29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31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37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42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50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17:04:42.820" v="78" actId="1076"/>
          <ac:spMkLst>
            <pc:docMk/>
            <pc:sldMk cId="2790999183" sldId="302"/>
            <ac:spMk id="2057" creationId="{00000000-0000-0000-0000-000000000000}"/>
          </ac:spMkLst>
        </pc:spChg>
        <pc:grpChg chg="add mod">
          <ac:chgData name="Эльнара Садретдинова" userId="ce425ceac7932c1c" providerId="LiveId" clId="{C606C5C5-0647-4AD3-AF63-6811D4A31443}" dt="2024-05-19T17:03:08.894" v="67" actId="1076"/>
          <ac:grpSpMkLst>
            <pc:docMk/>
            <pc:sldMk cId="2790999183" sldId="302"/>
            <ac:grpSpMk id="4" creationId="{520396F3-E310-F203-5C19-33CCCD6C8EE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20" creationId="{00000000-0000-0000-0000-00000000000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40" creationId="{00000000-0000-0000-0000-00000000000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52" creationId="{00000000-0000-0000-0000-00000000000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56" creationId="{00000000-0000-0000-0000-00000000000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58" creationId="{00000000-0000-0000-0000-00000000000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2048" creationId="{00000000-0000-0000-0000-000000000000}"/>
          </ac:grpSpMkLst>
        </pc:grpChg>
        <pc:grpChg chg="mod">
          <ac:chgData name="Эльнара Садретдинова" userId="ce425ceac7932c1c" providerId="LiveId" clId="{C606C5C5-0647-4AD3-AF63-6811D4A31443}" dt="2024-05-19T17:04:42.820" v="78" actId="1076"/>
          <ac:grpSpMkLst>
            <pc:docMk/>
            <pc:sldMk cId="2790999183" sldId="302"/>
            <ac:grpSpMk id="2058" creationId="{00000000-0000-0000-0000-000000000000}"/>
          </ac:grpSpMkLst>
        </pc:grpChg>
        <pc:picChg chg="mod">
          <ac:chgData name="Эльнара Садретдинова" userId="ce425ceac7932c1c" providerId="LiveId" clId="{C606C5C5-0647-4AD3-AF63-6811D4A31443}" dt="2024-05-19T17:03:08.894" v="67" actId="1076"/>
          <ac:picMkLst>
            <pc:docMk/>
            <pc:sldMk cId="2790999183" sldId="302"/>
            <ac:picMk id="17" creationId="{26D4B750-0315-3896-2319-26F1A350A593}"/>
          </ac:picMkLst>
        </pc:picChg>
        <pc:picChg chg="mod">
          <ac:chgData name="Эльнара Садретдинова" userId="ce425ceac7932c1c" providerId="LiveId" clId="{C606C5C5-0647-4AD3-AF63-6811D4A31443}" dt="2024-05-19T17:03:08.894" v="67" actId="1076"/>
          <ac:picMkLst>
            <pc:docMk/>
            <pc:sldMk cId="2790999183" sldId="302"/>
            <ac:picMk id="18" creationId="{7B9B413D-A8FB-8CF9-9AF6-A1B547C4410B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23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25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27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41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47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2050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2056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35841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35842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7:04:42.820" v="78" actId="1076"/>
          <ac:picMkLst>
            <pc:docMk/>
            <pc:sldMk cId="2790999183" sldId="302"/>
            <ac:picMk id="35843" creationId="{00000000-0000-0000-0000-000000000000}"/>
          </ac:picMkLst>
        </pc:picChg>
      </pc:sldChg>
      <pc:sldChg chg="addSp delSp modSp del mod">
        <pc:chgData name="Эльнара Садретдинова" userId="ce425ceac7932c1c" providerId="LiveId" clId="{C606C5C5-0647-4AD3-AF63-6811D4A31443}" dt="2024-05-19T17:10:26.446" v="169" actId="47"/>
        <pc:sldMkLst>
          <pc:docMk/>
          <pc:sldMk cId="96273777" sldId="304"/>
        </pc:sldMkLst>
        <pc:spChg chg="del">
          <ac:chgData name="Эльнара Садретдинова" userId="ce425ceac7932c1c" providerId="LiveId" clId="{C606C5C5-0647-4AD3-AF63-6811D4A31443}" dt="2024-05-19T17:09:17.344" v="162" actId="478"/>
          <ac:spMkLst>
            <pc:docMk/>
            <pc:sldMk cId="96273777" sldId="304"/>
            <ac:spMk id="3" creationId="{00000000-0000-0000-0000-000000000000}"/>
          </ac:spMkLst>
        </pc:spChg>
        <pc:spChg chg="add mod">
          <ac:chgData name="Эльнара Садретдинова" userId="ce425ceac7932c1c" providerId="LiveId" clId="{C606C5C5-0647-4AD3-AF63-6811D4A31443}" dt="2024-05-19T17:09:17.344" v="162" actId="478"/>
          <ac:spMkLst>
            <pc:docMk/>
            <pc:sldMk cId="96273777" sldId="304"/>
            <ac:spMk id="4" creationId="{2F8E26AF-28B5-CCB3-3421-2418034DB836}"/>
          </ac:spMkLst>
        </pc:spChg>
      </pc:sldChg>
      <pc:sldChg chg="addSp delSp modSp del mod">
        <pc:chgData name="Эльнара Садретдинова" userId="ce425ceac7932c1c" providerId="LiveId" clId="{C606C5C5-0647-4AD3-AF63-6811D4A31443}" dt="2024-05-19T17:10:18.371" v="168" actId="47"/>
        <pc:sldMkLst>
          <pc:docMk/>
          <pc:sldMk cId="225572922" sldId="305"/>
        </pc:sldMkLst>
        <pc:spChg chg="del">
          <ac:chgData name="Эльнара Садретдинова" userId="ce425ceac7932c1c" providerId="LiveId" clId="{C606C5C5-0647-4AD3-AF63-6811D4A31443}" dt="2024-05-19T17:07:30.604" v="121" actId="478"/>
          <ac:spMkLst>
            <pc:docMk/>
            <pc:sldMk cId="225572922" sldId="305"/>
            <ac:spMk id="3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8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9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1" creationId="{00000000-0000-0000-0000-000000000000}"/>
          </ac:spMkLst>
        </pc:spChg>
        <pc:spChg chg="add del mod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4" creationId="{966DA899-A940-9A10-B908-C90F81DCE86D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8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9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21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25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26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27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28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29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0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1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3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4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5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6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7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38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0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1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2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3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4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45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02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03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30" creationId="{00000000-0000-0000-0000-000000000000}"/>
          </ac:spMkLst>
        </pc:spChg>
        <pc:spChg chg="add del">
          <ac:chgData name="Эльнара Садретдинова" userId="ce425ceac7932c1c" providerId="LiveId" clId="{C606C5C5-0647-4AD3-AF63-6811D4A31443}" dt="2024-05-19T17:07:46.596" v="123" actId="21"/>
          <ac:spMkLst>
            <pc:docMk/>
            <pc:sldMk cId="225572922" sldId="305"/>
            <ac:spMk id="141" creationId="{00000000-0000-0000-0000-000000000000}"/>
          </ac:spMkLst>
        </pc:s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5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7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51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58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66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67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72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76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183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05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08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15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23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26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30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33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44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47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58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61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70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73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79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84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91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299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324" creationId="{00000000-0000-0000-0000-000000000000}"/>
          </ac:grpSpMkLst>
        </pc:grpChg>
        <pc:grpChg chg="add del">
          <ac:chgData name="Эльнара Садретдинова" userId="ce425ceac7932c1c" providerId="LiveId" clId="{C606C5C5-0647-4AD3-AF63-6811D4A31443}" dt="2024-05-19T17:07:46.596" v="123" actId="21"/>
          <ac:grpSpMkLst>
            <pc:docMk/>
            <pc:sldMk cId="225572922" sldId="305"/>
            <ac:grpSpMk id="327" creationId="{00000000-0000-0000-0000-000000000000}"/>
          </ac:grpSpMkLst>
        </pc:grp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2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2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3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23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25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27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29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33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34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36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38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40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61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69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82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87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88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90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91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92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94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199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214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216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15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16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17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18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19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20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22" creationId="{00000000-0000-0000-0000-000000000000}"/>
          </ac:picMkLst>
        </pc:picChg>
        <pc:picChg chg="add del">
          <ac:chgData name="Эльнара Садретдинова" userId="ce425ceac7932c1c" providerId="LiveId" clId="{C606C5C5-0647-4AD3-AF63-6811D4A31443}" dt="2024-05-19T17:07:46.596" v="123" actId="21"/>
          <ac:picMkLst>
            <pc:docMk/>
            <pc:sldMk cId="225572922" sldId="305"/>
            <ac:picMk id="323" creationId="{00000000-0000-0000-0000-000000000000}"/>
          </ac:picMkLst>
        </pc:picChg>
        <pc:cxnChg chg="add del">
          <ac:chgData name="Эльнара Садретдинова" userId="ce425ceac7932c1c" providerId="LiveId" clId="{C606C5C5-0647-4AD3-AF63-6811D4A31443}" dt="2024-05-19T17:07:46.596" v="123" actId="21"/>
          <ac:cxnSpMkLst>
            <pc:docMk/>
            <pc:sldMk cId="225572922" sldId="305"/>
            <ac:cxnSpMk id="6" creationId="{00000000-0000-0000-0000-000000000000}"/>
          </ac:cxnSpMkLst>
        </pc:cxnChg>
        <pc:cxnChg chg="add del">
          <ac:chgData name="Эльнара Садретдинова" userId="ce425ceac7932c1c" providerId="LiveId" clId="{C606C5C5-0647-4AD3-AF63-6811D4A31443}" dt="2024-05-19T17:07:46.596" v="123" actId="21"/>
          <ac:cxnSpMkLst>
            <pc:docMk/>
            <pc:sldMk cId="225572922" sldId="305"/>
            <ac:cxnSpMk id="22" creationId="{00000000-0000-0000-0000-000000000000}"/>
          </ac:cxnSpMkLst>
        </pc:cxnChg>
        <pc:cxnChg chg="add del">
          <ac:chgData name="Эльнара Садретдинова" userId="ce425ceac7932c1c" providerId="LiveId" clId="{C606C5C5-0647-4AD3-AF63-6811D4A31443}" dt="2024-05-19T17:07:46.596" v="123" actId="21"/>
          <ac:cxnSpMkLst>
            <pc:docMk/>
            <pc:sldMk cId="225572922" sldId="305"/>
            <ac:cxnSpMk id="23" creationId="{00000000-0000-0000-0000-000000000000}"/>
          </ac:cxnSpMkLst>
        </pc:cxnChg>
        <pc:cxnChg chg="add del">
          <ac:chgData name="Эльнара Садретдинова" userId="ce425ceac7932c1c" providerId="LiveId" clId="{C606C5C5-0647-4AD3-AF63-6811D4A31443}" dt="2024-05-19T17:07:46.596" v="123" actId="21"/>
          <ac:cxnSpMkLst>
            <pc:docMk/>
            <pc:sldMk cId="225572922" sldId="305"/>
            <ac:cxnSpMk id="24" creationId="{00000000-0000-0000-0000-000000000000}"/>
          </ac:cxnSpMkLst>
        </pc:cxnChg>
      </pc:sldChg>
      <pc:sldChg chg="addSp delSp modSp mod">
        <pc:chgData name="Эльнара Садретдинова" userId="ce425ceac7932c1c" providerId="LiveId" clId="{C606C5C5-0647-4AD3-AF63-6811D4A31443}" dt="2024-05-19T22:29:37.011" v="2286" actId="20577"/>
        <pc:sldMkLst>
          <pc:docMk/>
          <pc:sldMk cId="0" sldId="332"/>
        </pc:sldMkLst>
        <pc:spChg chg="mod">
          <ac:chgData name="Эльнара Садретдинова" userId="ce425ceac7932c1c" providerId="LiveId" clId="{C606C5C5-0647-4AD3-AF63-6811D4A31443}" dt="2024-05-19T22:22:54.446" v="2274"/>
          <ac:spMkLst>
            <pc:docMk/>
            <pc:sldMk cId="0" sldId="332"/>
            <ac:spMk id="2" creationId="{8F7FF973-BBA9-2D54-6393-16F77694D2E6}"/>
          </ac:spMkLst>
        </pc:spChg>
        <pc:spChg chg="mod">
          <ac:chgData name="Эльнара Садретдинова" userId="ce425ceac7932c1c" providerId="LiveId" clId="{C606C5C5-0647-4AD3-AF63-6811D4A31443}" dt="2024-05-19T21:37:28.041" v="2154" actId="207"/>
          <ac:spMkLst>
            <pc:docMk/>
            <pc:sldMk cId="0" sldId="332"/>
            <ac:spMk id="3" creationId="{00000000-0000-0000-0000-000000000000}"/>
          </ac:spMkLst>
        </pc:spChg>
        <pc:spChg chg="mod">
          <ac:chgData name="Эльнара Садретдинова" userId="ce425ceac7932c1c" providerId="LiveId" clId="{C606C5C5-0647-4AD3-AF63-6811D4A31443}" dt="2024-05-19T22:12:35.203" v="2250" actId="1076"/>
          <ac:spMkLst>
            <pc:docMk/>
            <pc:sldMk cId="0" sldId="332"/>
            <ac:spMk id="4" creationId="{B7179449-D16B-D9B9-F352-AE5B04941F25}"/>
          </ac:spMkLst>
        </pc:spChg>
        <pc:spChg chg="mod">
          <ac:chgData name="Эльнара Садретдинова" userId="ce425ceac7932c1c" providerId="LiveId" clId="{C606C5C5-0647-4AD3-AF63-6811D4A31443}" dt="2024-05-19T22:29:37.011" v="2286" actId="20577"/>
          <ac:spMkLst>
            <pc:docMk/>
            <pc:sldMk cId="0" sldId="332"/>
            <ac:spMk id="8" creationId="{00000000-0000-0000-0000-000000000000}"/>
          </ac:spMkLst>
        </pc:spChg>
        <pc:spChg chg="mod topLvl">
          <ac:chgData name="Эльнара Садретдинова" userId="ce425ceac7932c1c" providerId="LiveId" clId="{C606C5C5-0647-4AD3-AF63-6811D4A31443}" dt="2024-05-19T16:57:24.452" v="24" actId="14100"/>
          <ac:spMkLst>
            <pc:docMk/>
            <pc:sldMk cId="0" sldId="332"/>
            <ac:spMk id="9" creationId="{8C89EB23-C114-CFE8-C4E4-AF44398F1609}"/>
          </ac:spMkLst>
        </pc:spChg>
        <pc:grpChg chg="add del mod">
          <ac:chgData name="Эльнара Садретдинова" userId="ce425ceac7932c1c" providerId="LiveId" clId="{C606C5C5-0647-4AD3-AF63-6811D4A31443}" dt="2024-05-19T16:58:03.771" v="31" actId="478"/>
          <ac:grpSpMkLst>
            <pc:docMk/>
            <pc:sldMk cId="0" sldId="332"/>
            <ac:grpSpMk id="2" creationId="{1D110189-E2C2-DB07-F1F5-D1584EB63989}"/>
          </ac:grpSpMkLst>
        </pc:grpChg>
        <pc:grpChg chg="mod topLvl">
          <ac:chgData name="Эльнара Садретдинова" userId="ce425ceac7932c1c" providerId="LiveId" clId="{C606C5C5-0647-4AD3-AF63-6811D4A31443}" dt="2024-05-19T16:57:24.452" v="24" actId="14100"/>
          <ac:grpSpMkLst>
            <pc:docMk/>
            <pc:sldMk cId="0" sldId="332"/>
            <ac:grpSpMk id="10" creationId="{F97736D2-F358-9970-2C9F-A171D7FEA5BD}"/>
          </ac:grpSpMkLst>
        </pc:grpChg>
        <pc:grpChg chg="del mod">
          <ac:chgData name="Эльнара Садретдинова" userId="ce425ceac7932c1c" providerId="LiveId" clId="{C606C5C5-0647-4AD3-AF63-6811D4A31443}" dt="2024-05-19T16:57:15.400" v="21" actId="165"/>
          <ac:grpSpMkLst>
            <pc:docMk/>
            <pc:sldMk cId="0" sldId="332"/>
            <ac:grpSpMk id="12" creationId="{FCD0DB1B-D48D-FD57-D83A-A64FAF4A9470}"/>
          </ac:grpSpMkLst>
        </pc:grpChg>
        <pc:picChg chg="add mod">
          <ac:chgData name="Эльнара Садретдинова" userId="ce425ceac7932c1c" providerId="LiveId" clId="{C606C5C5-0647-4AD3-AF63-6811D4A31443}" dt="2024-05-19T16:58:11.747" v="33" actId="1076"/>
          <ac:picMkLst>
            <pc:docMk/>
            <pc:sldMk cId="0" sldId="332"/>
            <ac:picMk id="5" creationId="{B37D378D-05DB-0528-3DC4-0CB67A0921ED}"/>
          </ac:picMkLst>
        </pc:picChg>
        <pc:picChg chg="mod">
          <ac:chgData name="Эльнара Садретдинова" userId="ce425ceac7932c1c" providerId="LiveId" clId="{C606C5C5-0647-4AD3-AF63-6811D4A31443}" dt="2024-05-19T16:57:30.867" v="25" actId="1076"/>
          <ac:picMkLst>
            <pc:docMk/>
            <pc:sldMk cId="0" sldId="332"/>
            <ac:picMk id="6" creationId="{00000000-0000-0000-0000-000000000000}"/>
          </ac:picMkLst>
        </pc:picChg>
        <pc:picChg chg="mod">
          <ac:chgData name="Эльнара Садретдинова" userId="ce425ceac7932c1c" providerId="LiveId" clId="{C606C5C5-0647-4AD3-AF63-6811D4A31443}" dt="2024-05-19T16:57:24.452" v="24" actId="14100"/>
          <ac:picMkLst>
            <pc:docMk/>
            <pc:sldMk cId="0" sldId="332"/>
            <ac:picMk id="11" creationId="{00000000-0000-0000-0000-000000000000}"/>
          </ac:picMkLst>
        </pc:picChg>
      </pc:sldChg>
      <pc:sldChg chg="addSp delSp modSp mod ord">
        <pc:chgData name="Эльнара Садретдинова" userId="ce425ceac7932c1c" providerId="LiveId" clId="{C606C5C5-0647-4AD3-AF63-6811D4A31443}" dt="2024-05-20T12:25:39.615" v="2375" actId="20577"/>
        <pc:sldMkLst>
          <pc:docMk/>
          <pc:sldMk cId="3926309505" sldId="544"/>
        </pc:sldMkLst>
        <pc:spChg chg="mod">
          <ac:chgData name="Эльнара Садретдинова" userId="ce425ceac7932c1c" providerId="LiveId" clId="{C606C5C5-0647-4AD3-AF63-6811D4A31443}" dt="2024-05-19T22:24:19.733" v="2278"/>
          <ac:spMkLst>
            <pc:docMk/>
            <pc:sldMk cId="3926309505" sldId="544"/>
            <ac:spMk id="2" creationId="{67E8D2DB-370A-F4AE-F97E-302801B9F043}"/>
          </ac:spMkLst>
        </pc:spChg>
        <pc:spChg chg="del">
          <ac:chgData name="Эльнара Садретдинова" userId="ce425ceac7932c1c" providerId="LiveId" clId="{C606C5C5-0647-4AD3-AF63-6811D4A31443}" dt="2024-05-19T18:52:55.704" v="658" actId="478"/>
          <ac:spMkLst>
            <pc:docMk/>
            <pc:sldMk cId="3926309505" sldId="544"/>
            <ac:spMk id="8" creationId="{EFF6E73B-89F7-47CB-A83D-5F15A1512C58}"/>
          </ac:spMkLst>
        </pc:spChg>
        <pc:spChg chg="add mod ord">
          <ac:chgData name="Эльнара Садретдинова" userId="ce425ceac7932c1c" providerId="LiveId" clId="{C606C5C5-0647-4AD3-AF63-6811D4A31443}" dt="2024-05-20T12:25:39.615" v="2375" actId="20577"/>
          <ac:spMkLst>
            <pc:docMk/>
            <pc:sldMk cId="3926309505" sldId="544"/>
            <ac:spMk id="11" creationId="{8E38142B-5C69-D97E-7582-E708644D2A9C}"/>
          </ac:spMkLst>
        </pc:spChg>
        <pc:spChg chg="mod">
          <ac:chgData name="Эльнара Садретдинова" userId="ce425ceac7932c1c" providerId="LiveId" clId="{C606C5C5-0647-4AD3-AF63-6811D4A31443}" dt="2024-05-19T18:44:56.381" v="610" actId="1076"/>
          <ac:spMkLst>
            <pc:docMk/>
            <pc:sldMk cId="3926309505" sldId="544"/>
            <ac:spMk id="66" creationId="{00000000-0000-0000-0000-000000000000}"/>
          </ac:spMkLst>
        </pc:spChg>
        <pc:grpChg chg="add del mod">
          <ac:chgData name="Эльнара Садретдинова" userId="ce425ceac7932c1c" providerId="LiveId" clId="{C606C5C5-0647-4AD3-AF63-6811D4A31443}" dt="2024-05-19T21:16:38.374" v="1840" actId="478"/>
          <ac:grpSpMkLst>
            <pc:docMk/>
            <pc:sldMk cId="3926309505" sldId="544"/>
            <ac:grpSpMk id="2" creationId="{B78501C2-9286-AD82-380C-F2AE95DF1F12}"/>
          </ac:grpSpMkLst>
        </pc:grpChg>
        <pc:grpChg chg="add mod">
          <ac:chgData name="Эльнара Садретдинова" userId="ce425ceac7932c1c" providerId="LiveId" clId="{C606C5C5-0647-4AD3-AF63-6811D4A31443}" dt="2024-05-19T21:16:40.003" v="1841"/>
          <ac:grpSpMkLst>
            <pc:docMk/>
            <pc:sldMk cId="3926309505" sldId="544"/>
            <ac:grpSpMk id="12" creationId="{26D9641E-D6F4-D2EF-95B6-0AE89BEBE562}"/>
          </ac:grpSpMkLst>
        </pc:grpChg>
        <pc:picChg chg="del mod">
          <ac:chgData name="Эльнара Садретдинова" userId="ce425ceac7932c1c" providerId="LiveId" clId="{C606C5C5-0647-4AD3-AF63-6811D4A31443}" dt="2024-05-19T18:52:40.637" v="656" actId="478"/>
          <ac:picMkLst>
            <pc:docMk/>
            <pc:sldMk cId="3926309505" sldId="544"/>
            <ac:picMk id="3" creationId="{183F93C2-E2C6-DD58-0EE2-608C75D1FC0B}"/>
          </ac:picMkLst>
        </pc:picChg>
        <pc:picChg chg="mod">
          <ac:chgData name="Эльнара Садретдинова" userId="ce425ceac7932c1c" providerId="LiveId" clId="{C606C5C5-0647-4AD3-AF63-6811D4A31443}" dt="2024-05-19T16:58:40.510" v="37"/>
          <ac:picMkLst>
            <pc:docMk/>
            <pc:sldMk cId="3926309505" sldId="544"/>
            <ac:picMk id="4" creationId="{6784F50F-A7B1-4E22-4D76-5172AB1059AB}"/>
          </ac:picMkLst>
        </pc:picChg>
        <pc:picChg chg="mod">
          <ac:chgData name="Эльнара Садретдинова" userId="ce425ceac7932c1c" providerId="LiveId" clId="{C606C5C5-0647-4AD3-AF63-6811D4A31443}" dt="2024-05-19T16:58:40.510" v="37"/>
          <ac:picMkLst>
            <pc:docMk/>
            <pc:sldMk cId="3926309505" sldId="544"/>
            <ac:picMk id="5" creationId="{FF1BCB36-6626-E0B6-B7DD-3F5A49B1C1A5}"/>
          </ac:picMkLst>
        </pc:picChg>
        <pc:picChg chg="add mod">
          <ac:chgData name="Эльнара Садретдинова" userId="ce425ceac7932c1c" providerId="LiveId" clId="{C606C5C5-0647-4AD3-AF63-6811D4A31443}" dt="2024-05-19T18:52:43.894" v="657"/>
          <ac:picMkLst>
            <pc:docMk/>
            <pc:sldMk cId="3926309505" sldId="544"/>
            <ac:picMk id="6" creationId="{DFA835D4-23C7-E969-5A3A-00BB657757F7}"/>
          </ac:picMkLst>
        </pc:picChg>
        <pc:picChg chg="add del mod">
          <ac:chgData name="Эльнара Садретдинова" userId="ce425ceac7932c1c" providerId="LiveId" clId="{C606C5C5-0647-4AD3-AF63-6811D4A31443}" dt="2024-05-19T18:53:48.902" v="666" actId="478"/>
          <ac:picMkLst>
            <pc:docMk/>
            <pc:sldMk cId="3926309505" sldId="544"/>
            <ac:picMk id="7" creationId="{E7014F59-0EC4-6675-A0D9-7CC927BF5898}"/>
          </ac:picMkLst>
        </pc:picChg>
        <pc:picChg chg="add mod">
          <ac:chgData name="Эльнара Садретдинова" userId="ce425ceac7932c1c" providerId="LiveId" clId="{C606C5C5-0647-4AD3-AF63-6811D4A31443}" dt="2024-05-19T18:57:51.843" v="692" actId="1076"/>
          <ac:picMkLst>
            <pc:docMk/>
            <pc:sldMk cId="3926309505" sldId="544"/>
            <ac:picMk id="9" creationId="{FDC876F7-08E9-3B66-8A80-73BAC661E63A}"/>
          </ac:picMkLst>
        </pc:picChg>
        <pc:picChg chg="mod">
          <ac:chgData name="Эльнара Садретдинова" userId="ce425ceac7932c1c" providerId="LiveId" clId="{C606C5C5-0647-4AD3-AF63-6811D4A31443}" dt="2024-05-19T21:16:40.003" v="1841"/>
          <ac:picMkLst>
            <pc:docMk/>
            <pc:sldMk cId="3926309505" sldId="544"/>
            <ac:picMk id="13" creationId="{29F6DAEA-EAF0-0D49-B28B-BC2B126E8E23}"/>
          </ac:picMkLst>
        </pc:picChg>
        <pc:picChg chg="mod">
          <ac:chgData name="Эльнара Садретдинова" userId="ce425ceac7932c1c" providerId="LiveId" clId="{C606C5C5-0647-4AD3-AF63-6811D4A31443}" dt="2024-05-19T21:16:40.003" v="1841"/>
          <ac:picMkLst>
            <pc:docMk/>
            <pc:sldMk cId="3926309505" sldId="544"/>
            <ac:picMk id="14" creationId="{07445B37-5335-B9BC-4D0E-A3CCE947A40C}"/>
          </ac:picMkLst>
        </pc:picChg>
      </pc:sldChg>
      <pc:sldChg chg="addSp delSp modSp mod ord">
        <pc:chgData name="Эльнара Садретдинова" userId="ce425ceac7932c1c" providerId="LiveId" clId="{C606C5C5-0647-4AD3-AF63-6811D4A31443}" dt="2024-05-20T12:31:00.617" v="2413" actId="14100"/>
        <pc:sldMkLst>
          <pc:docMk/>
          <pc:sldMk cId="3082623069" sldId="546"/>
        </pc:sldMkLst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2" creationId="{C138E555-E220-8051-5DFD-1EA73BCF6B65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3" creationId="{12B72011-C204-91E7-1667-976531357664}"/>
          </ac:spMkLst>
        </pc:spChg>
        <pc:spChg chg="mod">
          <ac:chgData name="Эльнара Садретдинова" userId="ce425ceac7932c1c" providerId="LiveId" clId="{C606C5C5-0647-4AD3-AF63-6811D4A31443}" dt="2024-05-20T12:29:21.117" v="2396" actId="255"/>
          <ac:spMkLst>
            <pc:docMk/>
            <pc:sldMk cId="3082623069" sldId="546"/>
            <ac:spMk id="4" creationId="{76C1FF46-1DB1-A46D-051C-E756EF188A82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6" creationId="{877CDA3E-1C1B-3F2C-C76E-CF1AB761D624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14" creationId="{FF905046-E406-B3D7-31E0-DA6EE00C36F4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15" creationId="{E84E28FD-1B4B-CC3F-D170-C5DF60303466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16" creationId="{C004D873-432F-4857-FB0B-626BBF74ACF1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17" creationId="{B4C89194-088F-18DB-3D46-501FEBD62CBA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18" creationId="{494C5AEA-9AA9-073D-A4B2-151AB1CA43C1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24" creationId="{ECC59077-7B0E-B726-E5C1-906BDBFBF48E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25" creationId="{834016B2-86E5-94A7-B547-60711ACB26AC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26" creationId="{FFF375A7-1D05-2794-7B67-C5BC9E7F413F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29" creationId="{7A7F9E86-9AA9-B6A3-08B3-7754DEC6FAF4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30" creationId="{1B632CDF-E1AB-356B-1AFF-56389E349BBB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31" creationId="{78B4DD70-7925-A6B7-19A4-2820F9971654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35" creationId="{D17FB9D9-20B0-CEC5-B697-8B0C2E296A22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36" creationId="{1B16EFCD-E2C1-E464-A416-AB4D9992350C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39" creationId="{C32F7EC6-D737-0954-C270-2680B25CD30F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0" creationId="{21D3FA05-481E-24CF-5BED-194678F31B81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1" creationId="{39EB5BF1-A24E-12B3-9520-858E32F82A41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2" creationId="{50DE5BF8-CCDE-FCEA-A654-5574CAC5A4F0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4" creationId="{73E486B7-87F4-1904-E3D5-D3D2D5A7F593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5" creationId="{88B6D430-0A76-8126-07A1-0AEB956AEE76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6" creationId="{8657C79D-2DF7-B68B-05C1-B23A77FBC120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7" creationId="{41D25B1F-8582-1E9B-2FBB-0B2ADAA437A7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8" creationId="{AEA66545-34D6-FCBB-8247-2701D2F00D28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49" creationId="{00799990-9553-6AAC-2FA1-7343E624D1A3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50" creationId="{2E204EA0-0231-9F6A-73AE-083C5C37F4B5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1" creationId="{146C1501-8824-68A2-5A47-3F74005CEAAF}"/>
          </ac:spMkLst>
        </pc:spChg>
        <pc:spChg chg="add del mod">
          <ac:chgData name="Эльнара Садретдинова" userId="ce425ceac7932c1c" providerId="LiveId" clId="{C606C5C5-0647-4AD3-AF63-6811D4A31443}" dt="2024-05-20T12:27:42.235" v="2377" actId="478"/>
          <ac:spMkLst>
            <pc:docMk/>
            <pc:sldMk cId="3082623069" sldId="546"/>
            <ac:spMk id="52" creationId="{24AA748A-43C2-A3F2-6640-F820AEC102FD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3" creationId="{3EBD5D21-8919-4D32-2997-96F158A0308E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4" creationId="{7438DA0A-7C8C-89ED-1DF4-88B1E5D0099B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5" creationId="{EC748382-C983-5EFA-8F7E-A2DCD81EEAE6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6" creationId="{78E035C0-7F73-447E-A32D-8B90F14A62F4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7" creationId="{180BD37C-C0D0-50DE-29AA-95C5A5C86351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8" creationId="{F8585AB9-F918-7989-553B-B4AAC1449C95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59" creationId="{FDAE5783-4A18-8C1D-1C43-D33AF0A06B85}"/>
          </ac:spMkLst>
        </pc:spChg>
        <pc:spChg chg="add del mod">
          <ac:chgData name="Эльнара Садретдинова" userId="ce425ceac7932c1c" providerId="LiveId" clId="{C606C5C5-0647-4AD3-AF63-6811D4A31443}" dt="2024-05-20T12:27:40.147" v="2376" actId="478"/>
          <ac:spMkLst>
            <pc:docMk/>
            <pc:sldMk cId="3082623069" sldId="546"/>
            <ac:spMk id="60" creationId="{DA29EA52-4378-9A2E-59E6-97BF2140B55F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61" creationId="{FC669B8C-027B-1323-6609-2873EA91FF9C}"/>
          </ac:spMkLst>
        </pc:spChg>
        <pc:spChg chg="mod">
          <ac:chgData name="Эльнара Садретдинова" userId="ce425ceac7932c1c" providerId="LiveId" clId="{C606C5C5-0647-4AD3-AF63-6811D4A31443}" dt="2024-05-20T12:21:32.945" v="2367" actId="1076"/>
          <ac:spMkLst>
            <pc:docMk/>
            <pc:sldMk cId="3082623069" sldId="546"/>
            <ac:spMk id="66" creationId="{00000000-0000-0000-0000-000000000000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67" creationId="{F0909B2D-DB88-F87C-27EF-785CB9AFFF78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68" creationId="{DAE19F62-897A-EC35-D1E0-AF3AB7216854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69" creationId="{EE205A5A-635E-580F-32A5-4D6B5E9B8C16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70" creationId="{D02DF34E-8A6F-A441-7B4C-C92A7FE54E38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71" creationId="{D43BF3AC-8254-1CE4-4884-A29965E7245B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77" creationId="{8179C603-3ABB-FFB3-6E2F-2C4FB1399CCC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78" creationId="{AE9A286C-F47F-D823-0B47-4E3214180B7A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79" creationId="{05FFB67B-CB23-8190-13FE-A04F5CA266C3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82" creationId="{1BDF1FA0-9966-D928-7D93-816A63120C23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83" creationId="{48554396-2F6A-E627-5AD2-6F571656EF3F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84" creationId="{FEA9B2EA-99ED-64BE-B274-9F399ADC183C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88" creationId="{FE6AACD9-78F8-2E74-B0F4-F6CB5F7DB65F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89" creationId="{AE62BF70-3949-D288-36E8-FC1D6190DDE8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2" creationId="{22BBFC87-3AB1-B85F-8524-5C70710BA276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3" creationId="{C487AAC8-C86C-277C-4967-9FDE5992ABC3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4" creationId="{49802C2B-8602-EC8E-85FA-C38AF9DBC0C2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5" creationId="{CD88DF2E-5672-5030-2C89-3380602306EE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7" creationId="{9272D2FB-6A37-D86C-50FE-CEA722F76BFE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8" creationId="{45654B4F-EC8C-0569-B825-41891333082A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99" creationId="{ABA2C92F-8489-BE62-28C5-DAA2CC94EB10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0" creationId="{9B61704D-DF49-FDDF-6CCD-32A45BAF273A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1" creationId="{DB2D15AD-2EF0-A928-90F1-B37F7825B18B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2" creationId="{4219DD14-3FB4-8144-D4CD-5EE466E55BC4}"/>
          </ac:spMkLst>
        </pc:spChg>
        <pc:spChg chg="add del mod">
          <ac:chgData name="Эльнара Садретдинова" userId="ce425ceac7932c1c" providerId="LiveId" clId="{C606C5C5-0647-4AD3-AF63-6811D4A31443}" dt="2024-05-20T12:28:44.761" v="2387" actId="478"/>
          <ac:spMkLst>
            <pc:docMk/>
            <pc:sldMk cId="3082623069" sldId="546"/>
            <ac:spMk id="103" creationId="{27318C1A-FF61-00FE-10D5-0440F7A082B0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4" creationId="{FE356269-40FB-E342-4D62-9EB8D6F8310A}"/>
          </ac:spMkLst>
        </pc:spChg>
        <pc:spChg chg="add mod">
          <ac:chgData name="Эльнара Садретдинова" userId="ce425ceac7932c1c" providerId="LiveId" clId="{C606C5C5-0647-4AD3-AF63-6811D4A31443}" dt="2024-05-20T12:29:46.790" v="2400" actId="1076"/>
          <ac:spMkLst>
            <pc:docMk/>
            <pc:sldMk cId="3082623069" sldId="546"/>
            <ac:spMk id="105" creationId="{2C788326-56F9-AFC0-D8A6-51B6A867B99C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6" creationId="{A2E14082-8C9F-B7FE-B3FA-2D0945EF887F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7" creationId="{13556043-DC77-7D7C-B867-9D9DB771203D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8" creationId="{7DF8FC37-9D8E-933F-0E12-31F676BD589E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09" creationId="{3F5A97BB-0C08-943C-FA38-551098C0BD0C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10" creationId="{A7160EB8-B684-1FAB-21AD-B84C16930B06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11" creationId="{16DE75B4-9319-0FCB-C2B0-EE6EF78CA3DB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12" creationId="{54CAC49E-EE6E-591E-96F8-85B479AF6C09}"/>
          </ac:spMkLst>
        </pc:spChg>
        <pc:spChg chg="add mod">
          <ac:chgData name="Эльнара Садретдинова" userId="ce425ceac7932c1c" providerId="LiveId" clId="{C606C5C5-0647-4AD3-AF63-6811D4A31443}" dt="2024-05-20T12:30:56.073" v="2412" actId="164"/>
          <ac:spMkLst>
            <pc:docMk/>
            <pc:sldMk cId="3082623069" sldId="546"/>
            <ac:spMk id="113" creationId="{A3BA0451-E588-2C21-C81D-867DFE9697FF}"/>
          </ac:spMkLst>
        </pc:spChg>
        <pc:grpChg chg="add del mod">
          <ac:chgData name="Эльнара Садретдинова" userId="ce425ceac7932c1c" providerId="LiveId" clId="{C606C5C5-0647-4AD3-AF63-6811D4A31443}" dt="2024-05-19T21:16:46.173" v="1844" actId="478"/>
          <ac:grpSpMkLst>
            <pc:docMk/>
            <pc:sldMk cId="3082623069" sldId="546"/>
            <ac:grpSpMk id="3" creationId="{3E1DFEA9-DE81-FCAD-0D16-29D38A897262}"/>
          </ac:grpSpMkLst>
        </pc:grpChg>
        <pc:grpChg chg="add mod">
          <ac:chgData name="Эльнара Садретдинова" userId="ce425ceac7932c1c" providerId="LiveId" clId="{C606C5C5-0647-4AD3-AF63-6811D4A31443}" dt="2024-05-19T21:16:48.043" v="1845"/>
          <ac:grpSpMkLst>
            <pc:docMk/>
            <pc:sldMk cId="3082623069" sldId="546"/>
            <ac:grpSpMk id="7" creationId="{750744CF-D01B-6DD3-4766-01BDFC1A2AAF}"/>
          </ac:grpSpMkLst>
        </pc:grpChg>
        <pc:grpChg chg="add mod">
          <ac:chgData name="Эльнара Садретдинова" userId="ce425ceac7932c1c" providerId="LiveId" clId="{C606C5C5-0647-4AD3-AF63-6811D4A31443}" dt="2024-05-20T12:31:00.617" v="2413" actId="14100"/>
          <ac:grpSpMkLst>
            <pc:docMk/>
            <pc:sldMk cId="3082623069" sldId="546"/>
            <ac:grpSpMk id="155" creationId="{F5CCE049-02CA-B1D8-68B4-32AD649F2611}"/>
          </ac:grpSpMkLst>
        </pc:grpChg>
        <pc:picChg chg="del mod">
          <ac:chgData name="Эльнара Садретдинова" userId="ce425ceac7932c1c" providerId="LiveId" clId="{C606C5C5-0647-4AD3-AF63-6811D4A31443}" dt="2024-05-19T22:40:23.644" v="2287" actId="478"/>
          <ac:picMkLst>
            <pc:docMk/>
            <pc:sldMk cId="3082623069" sldId="546"/>
            <ac:picMk id="2" creationId="{759C6B6F-6F70-3717-F22C-BB81D3A5A30B}"/>
          </ac:picMkLst>
        </pc:picChg>
        <pc:picChg chg="mod">
          <ac:chgData name="Эльнара Садретдинова" userId="ce425ceac7932c1c" providerId="LiveId" clId="{C606C5C5-0647-4AD3-AF63-6811D4A31443}" dt="2024-05-19T16:58:49.779" v="38"/>
          <ac:picMkLst>
            <pc:docMk/>
            <pc:sldMk cId="3082623069" sldId="546"/>
            <ac:picMk id="5" creationId="{84378959-7621-38CA-03B7-BCB06657482B}"/>
          </ac:picMkLst>
        </pc:picChg>
        <pc:picChg chg="mod">
          <ac:chgData name="Эльнара Садретдинова" userId="ce425ceac7932c1c" providerId="LiveId" clId="{C606C5C5-0647-4AD3-AF63-6811D4A31443}" dt="2024-05-19T16:58:49.779" v="38"/>
          <ac:picMkLst>
            <pc:docMk/>
            <pc:sldMk cId="3082623069" sldId="546"/>
            <ac:picMk id="6" creationId="{F6C4921D-CFDE-688B-B2BB-BFD80EEA792C}"/>
          </ac:picMkLst>
        </pc:picChg>
        <pc:picChg chg="mod">
          <ac:chgData name="Эльнара Садретдинова" userId="ce425ceac7932c1c" providerId="LiveId" clId="{C606C5C5-0647-4AD3-AF63-6811D4A31443}" dt="2024-05-19T21:16:48.043" v="1845"/>
          <ac:picMkLst>
            <pc:docMk/>
            <pc:sldMk cId="3082623069" sldId="546"/>
            <ac:picMk id="9" creationId="{109CCA68-4458-5FBD-4A14-BAE5BC16477E}"/>
          </ac:picMkLst>
        </pc:picChg>
        <pc:picChg chg="mod">
          <ac:chgData name="Эльнара Садретдинова" userId="ce425ceac7932c1c" providerId="LiveId" clId="{C606C5C5-0647-4AD3-AF63-6811D4A31443}" dt="2024-05-19T21:16:48.043" v="1845"/>
          <ac:picMkLst>
            <pc:docMk/>
            <pc:sldMk cId="3082623069" sldId="546"/>
            <ac:picMk id="10" creationId="{1153E509-39F9-51DD-67A8-014FE5D1EB5F}"/>
          </ac:picMkLst>
        </pc:pic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8" creationId="{023403BF-621A-D17B-D761-2A0AE2DA88A0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11" creationId="{EEFBD248-7FC1-659F-3014-767B44A24F53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12" creationId="{B9FB47A9-6C24-D70F-101C-E682ECFAE57F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13" creationId="{4B33E958-52E4-F45F-769D-878A368FA1DD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19" creationId="{53881521-5839-04B9-31BE-94C9DAD81F96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20" creationId="{8A688D4D-48B9-2966-F15A-956C588CFAE2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21" creationId="{3EAC1B32-B245-3451-02A6-366225073736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22" creationId="{990C78AD-271C-ED10-CBEA-85218225A964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23" creationId="{5EB5CF48-E7B1-A90A-F687-CFB1873588EE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27" creationId="{7DA7372E-736F-E8EF-A999-261DACADEBF7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28" creationId="{3E9D9A9B-57D3-D35F-BE7A-EB3E4C927271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32" creationId="{66914D0E-52DD-26F2-ACED-74412E8C76B0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33" creationId="{163EE124-099C-8CF0-D1DA-8406C20EE07E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34" creationId="{1EDDCB33-AF4B-C8F4-9505-EC3630E4F2CB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37" creationId="{1AB76FE0-772E-C0FC-2F93-C61E562EA129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38" creationId="{5CBD3D8C-F61F-CE5E-C1F2-2F1A333B132D}"/>
          </ac:cxnSpMkLst>
        </pc:cxnChg>
        <pc:cxnChg chg="add del mod">
          <ac:chgData name="Эльнара Садретдинова" userId="ce425ceac7932c1c" providerId="LiveId" clId="{C606C5C5-0647-4AD3-AF63-6811D4A31443}" dt="2024-05-20T12:27:40.147" v="2376" actId="478"/>
          <ac:cxnSpMkLst>
            <pc:docMk/>
            <pc:sldMk cId="3082623069" sldId="546"/>
            <ac:cxnSpMk id="43" creationId="{BE2BACE7-2C91-1A17-861D-E2F83AB68DE2}"/>
          </ac:cxnSpMkLst>
        </pc:cxnChg>
        <pc:cxnChg chg="add del mod">
          <ac:chgData name="Эльнара Садретдинова" userId="ce425ceac7932c1c" providerId="LiveId" clId="{C606C5C5-0647-4AD3-AF63-6811D4A31443}" dt="2024-05-19T22:41:36.015" v="2297" actId="478"/>
          <ac:cxnSpMkLst>
            <pc:docMk/>
            <pc:sldMk cId="3082623069" sldId="546"/>
            <ac:cxnSpMk id="61" creationId="{A36BDAC2-8AE6-930A-E186-3F226056705E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62" creationId="{1D5F6ECF-A95D-8DC6-4A87-C81DBBA0CAB9}"/>
          </ac:cxnSpMkLst>
        </pc:cxnChg>
        <pc:cxnChg chg="add del mod">
          <ac:chgData name="Эльнара Садретдинова" userId="ce425ceac7932c1c" providerId="LiveId" clId="{C606C5C5-0647-4AD3-AF63-6811D4A31443}" dt="2024-05-19T22:41:37.115" v="2298" actId="478"/>
          <ac:cxnSpMkLst>
            <pc:docMk/>
            <pc:sldMk cId="3082623069" sldId="546"/>
            <ac:cxnSpMk id="62" creationId="{69BA9504-43F2-58D6-BBB9-E936F9BABDD3}"/>
          </ac:cxnSpMkLst>
        </pc:cxnChg>
        <pc:cxnChg chg="add del mod">
          <ac:chgData name="Эльнара Садретдинова" userId="ce425ceac7932c1c" providerId="LiveId" clId="{C606C5C5-0647-4AD3-AF63-6811D4A31443}" dt="2024-05-19T22:41:38.088" v="2299" actId="478"/>
          <ac:cxnSpMkLst>
            <pc:docMk/>
            <pc:sldMk cId="3082623069" sldId="546"/>
            <ac:cxnSpMk id="63" creationId="{298CC5F4-843B-3838-8A1C-18C512542F36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63" creationId="{F6F6C222-6652-EB7C-6581-E211180EAEF9}"/>
          </ac:cxnSpMkLst>
        </pc:cxnChg>
        <pc:cxnChg chg="add del mod">
          <ac:chgData name="Эльнара Садретдинова" userId="ce425ceac7932c1c" providerId="LiveId" clId="{C606C5C5-0647-4AD3-AF63-6811D4A31443}" dt="2024-05-19T22:41:39.423" v="2300" actId="478"/>
          <ac:cxnSpMkLst>
            <pc:docMk/>
            <pc:sldMk cId="3082623069" sldId="546"/>
            <ac:cxnSpMk id="64" creationId="{2C7958D1-75E1-1219-453A-36D3FB8EAC7C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64" creationId="{B12C3846-97D7-F18C-FDE0-41F4DE363B0A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65" creationId="{82E2C029-D71C-DBD6-D5DB-1752AEEDB7F6}"/>
          </ac:cxnSpMkLst>
        </pc:cxnChg>
        <pc:cxnChg chg="add del mod">
          <ac:chgData name="Эльнара Садретдинова" userId="ce425ceac7932c1c" providerId="LiveId" clId="{C606C5C5-0647-4AD3-AF63-6811D4A31443}" dt="2024-05-19T22:41:40.720" v="2301" actId="478"/>
          <ac:cxnSpMkLst>
            <pc:docMk/>
            <pc:sldMk cId="3082623069" sldId="546"/>
            <ac:cxnSpMk id="65" creationId="{A772BBDB-96F7-C82D-15B0-DBC326CDDFD1}"/>
          </ac:cxnSpMkLst>
        </pc:cxnChg>
        <pc:cxnChg chg="add del mod">
          <ac:chgData name="Эльнара Садретдинова" userId="ce425ceac7932c1c" providerId="LiveId" clId="{C606C5C5-0647-4AD3-AF63-6811D4A31443}" dt="2024-05-19T22:41:41.855" v="2302" actId="478"/>
          <ac:cxnSpMkLst>
            <pc:docMk/>
            <pc:sldMk cId="3082623069" sldId="546"/>
            <ac:cxnSpMk id="67" creationId="{FC77C5A1-C6D4-1E2E-AE57-47880D23B531}"/>
          </ac:cxnSpMkLst>
        </pc:cxnChg>
        <pc:cxnChg chg="add del mod">
          <ac:chgData name="Эльнара Садретдинова" userId="ce425ceac7932c1c" providerId="LiveId" clId="{C606C5C5-0647-4AD3-AF63-6811D4A31443}" dt="2024-05-19T22:41:43.048" v="2303" actId="478"/>
          <ac:cxnSpMkLst>
            <pc:docMk/>
            <pc:sldMk cId="3082623069" sldId="546"/>
            <ac:cxnSpMk id="68" creationId="{34C530CB-43F7-C0FD-9719-A7DDD80849BE}"/>
          </ac:cxnSpMkLst>
        </pc:cxnChg>
        <pc:cxnChg chg="add del mod">
          <ac:chgData name="Эльнара Садретдинова" userId="ce425ceac7932c1c" providerId="LiveId" clId="{C606C5C5-0647-4AD3-AF63-6811D4A31443}" dt="2024-05-19T22:41:43.832" v="2304" actId="478"/>
          <ac:cxnSpMkLst>
            <pc:docMk/>
            <pc:sldMk cId="3082623069" sldId="546"/>
            <ac:cxnSpMk id="69" creationId="{E0452BEF-2240-AEDD-A1FA-8880E6914E4D}"/>
          </ac:cxnSpMkLst>
        </pc:cxnChg>
        <pc:cxnChg chg="add del mod">
          <ac:chgData name="Эльнара Садретдинова" userId="ce425ceac7932c1c" providerId="LiveId" clId="{C606C5C5-0647-4AD3-AF63-6811D4A31443}" dt="2024-05-19T22:41:44.883" v="2305" actId="478"/>
          <ac:cxnSpMkLst>
            <pc:docMk/>
            <pc:sldMk cId="3082623069" sldId="546"/>
            <ac:cxnSpMk id="70" creationId="{1831F6B9-AA5D-50DC-4AEF-3E45E85C14D7}"/>
          </ac:cxnSpMkLst>
        </pc:cxnChg>
        <pc:cxnChg chg="add del mod">
          <ac:chgData name="Эльнара Садретдинова" userId="ce425ceac7932c1c" providerId="LiveId" clId="{C606C5C5-0647-4AD3-AF63-6811D4A31443}" dt="2024-05-19T22:41:46.265" v="2306" actId="478"/>
          <ac:cxnSpMkLst>
            <pc:docMk/>
            <pc:sldMk cId="3082623069" sldId="546"/>
            <ac:cxnSpMk id="71" creationId="{B234EE6E-D6B7-FE4A-EB79-FDCA8E849EC4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72" creationId="{B9E165A6-084E-4392-E28C-D4DD56D9BAC7}"/>
          </ac:cxnSpMkLst>
        </pc:cxnChg>
        <pc:cxnChg chg="add del mod">
          <ac:chgData name="Эльнара Садретдинова" userId="ce425ceac7932c1c" providerId="LiveId" clId="{C606C5C5-0647-4AD3-AF63-6811D4A31443}" dt="2024-05-19T22:41:47.269" v="2307" actId="478"/>
          <ac:cxnSpMkLst>
            <pc:docMk/>
            <pc:sldMk cId="3082623069" sldId="546"/>
            <ac:cxnSpMk id="72" creationId="{F6720805-F426-B89F-04CB-735F88A8DB23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73" creationId="{569D7182-95FB-E5EE-2B73-E74747951763}"/>
          </ac:cxnSpMkLst>
        </pc:cxnChg>
        <pc:cxnChg chg="add del mod">
          <ac:chgData name="Эльнара Садретдинова" userId="ce425ceac7932c1c" providerId="LiveId" clId="{C606C5C5-0647-4AD3-AF63-6811D4A31443}" dt="2024-05-19T22:41:48.135" v="2308" actId="478"/>
          <ac:cxnSpMkLst>
            <pc:docMk/>
            <pc:sldMk cId="3082623069" sldId="546"/>
            <ac:cxnSpMk id="73" creationId="{99AD2898-8673-9D23-6449-A76EFA500377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74" creationId="{ACBA9EF0-F5B7-2141-74DD-9D04E5F020BD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75" creationId="{72BED01F-2532-BC26-25AF-6D34B06F4AD2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76" creationId="{69B005D6-FDFD-65B7-0F7B-81957B5F7580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80" creationId="{C88ABB81-1A04-C74F-F28F-4B5A9737D6DD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81" creationId="{D1F7CA53-0341-C433-C2EC-DB087A84CF0C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85" creationId="{A7D2FDA7-1B05-55E5-EA76-D7BB109F905C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86" creationId="{F4D39279-A0FA-D815-745B-BCCB19A5BDD7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87" creationId="{8C59FDF6-218A-E6AD-70F8-7E31E8D8CDFC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90" creationId="{6A43E369-207D-3385-ABF6-140ABE07EF8A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91" creationId="{016C52F6-C8FB-C807-A827-2D3236913B83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96" creationId="{3F5C255D-B619-4AD8-F21F-15C3980886B0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14" creationId="{76256C59-2A80-6051-6532-557B06357355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15" creationId="{348728B8-11F0-9073-39FE-7B6A009E548C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16" creationId="{BD220EB9-57C3-4548-D9CB-053A303A3347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17" creationId="{6DFAA8A8-4F22-445A-5D01-6A26B91D7A66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18" creationId="{06499D0B-1143-7B9E-C0EF-BAFCA8882FA7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19" creationId="{25C0B9F2-7409-B72E-4E5D-F2DB012BFEC7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20" creationId="{5D5654F1-E241-0F8D-8350-800F46274340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21" creationId="{4DC09FF3-FF37-7FEA-423C-C2AA006B42C3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22" creationId="{9B1FA982-5B7E-F114-2611-55A68B239C56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23" creationId="{E6A79191-8BED-201C-B801-62E36E133AEA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24" creationId="{5526DE78-50CF-DCE1-841D-944A1C77E98F}"/>
          </ac:cxnSpMkLst>
        </pc:cxnChg>
        <pc:cxnChg chg="add mod">
          <ac:chgData name="Эльнара Садретдинова" userId="ce425ceac7932c1c" providerId="LiveId" clId="{C606C5C5-0647-4AD3-AF63-6811D4A31443}" dt="2024-05-20T12:30:56.073" v="2412" actId="164"/>
          <ac:cxnSpMkLst>
            <pc:docMk/>
            <pc:sldMk cId="3082623069" sldId="546"/>
            <ac:cxnSpMk id="125" creationId="{CB5E9C7D-E0F4-9544-295E-B829F92EFEDA}"/>
          </ac:cxnSpMkLst>
        </pc:cxnChg>
      </pc:sldChg>
      <pc:sldChg chg="del">
        <pc:chgData name="Эльнара Садретдинова" userId="ce425ceac7932c1c" providerId="LiveId" clId="{C606C5C5-0647-4AD3-AF63-6811D4A31443}" dt="2024-05-19T16:59:16.632" v="51" actId="47"/>
        <pc:sldMkLst>
          <pc:docMk/>
          <pc:sldMk cId="2994280692" sldId="548"/>
        </pc:sldMkLst>
      </pc:sldChg>
      <pc:sldChg chg="del">
        <pc:chgData name="Эльнара Садретдинова" userId="ce425ceac7932c1c" providerId="LiveId" clId="{C606C5C5-0647-4AD3-AF63-6811D4A31443}" dt="2024-05-19T17:22:05.046" v="265" actId="47"/>
        <pc:sldMkLst>
          <pc:docMk/>
          <pc:sldMk cId="1905933540" sldId="549"/>
        </pc:sldMkLst>
      </pc:sldChg>
      <pc:sldChg chg="del">
        <pc:chgData name="Эльнара Садретдинова" userId="ce425ceac7932c1c" providerId="LiveId" clId="{C606C5C5-0647-4AD3-AF63-6811D4A31443}" dt="2024-05-19T17:10:39.431" v="170" actId="47"/>
        <pc:sldMkLst>
          <pc:docMk/>
          <pc:sldMk cId="2464626413" sldId="550"/>
        </pc:sldMkLst>
      </pc:sldChg>
      <pc:sldChg chg="addSp delSp modSp mod">
        <pc:chgData name="Эльнара Садретдинова" userId="ce425ceac7932c1c" providerId="LiveId" clId="{C606C5C5-0647-4AD3-AF63-6811D4A31443}" dt="2024-05-19T21:53:00.960" v="2202" actId="14100"/>
        <pc:sldMkLst>
          <pc:docMk/>
          <pc:sldMk cId="1874745011" sldId="551"/>
        </pc:sldMkLst>
        <pc:spChg chg="del">
          <ac:chgData name="Эльнара Садретдинова" userId="ce425ceac7932c1c" providerId="LiveId" clId="{C606C5C5-0647-4AD3-AF63-6811D4A31443}" dt="2024-05-19T17:01:11.896" v="62" actId="478"/>
          <ac:spMkLst>
            <pc:docMk/>
            <pc:sldMk cId="1874745011" sldId="551"/>
            <ac:spMk id="6" creationId="{1CB4AF0B-BE54-441B-94A0-F95559AF159C}"/>
          </ac:spMkLst>
        </pc:spChg>
        <pc:spChg chg="mod">
          <ac:chgData name="Эльнара Садретдинова" userId="ce425ceac7932c1c" providerId="LiveId" clId="{C606C5C5-0647-4AD3-AF63-6811D4A31443}" dt="2024-05-19T19:03:24.413" v="760" actId="20577"/>
          <ac:spMkLst>
            <pc:docMk/>
            <pc:sldMk cId="1874745011" sldId="551"/>
            <ac:spMk id="66" creationId="{00000000-0000-0000-0000-000000000000}"/>
          </ac:spMkLst>
        </pc:spChg>
        <pc:grpChg chg="mod">
          <ac:chgData name="Эльнара Садретдинова" userId="ce425ceac7932c1c" providerId="LiveId" clId="{C606C5C5-0647-4AD3-AF63-6811D4A31443}" dt="2024-05-19T17:06:40.327" v="116" actId="14100"/>
          <ac:grpSpMkLst>
            <pc:docMk/>
            <pc:sldMk cId="1874745011" sldId="551"/>
            <ac:grpSpMk id="5" creationId="{F9859229-8864-8635-62F4-AAD454D19700}"/>
          </ac:grpSpMkLst>
        </pc:grpChg>
        <pc:picChg chg="mod">
          <ac:chgData name="Эльнара Садретдинова" userId="ce425ceac7932c1c" providerId="LiveId" clId="{C606C5C5-0647-4AD3-AF63-6811D4A31443}" dt="2024-05-19T17:06:40.327" v="116" actId="14100"/>
          <ac:picMkLst>
            <pc:docMk/>
            <pc:sldMk cId="1874745011" sldId="551"/>
            <ac:picMk id="2" creationId="{FE206CA9-FFC9-ECAE-E872-877FB048E75C}"/>
          </ac:picMkLst>
        </pc:picChg>
        <pc:picChg chg="add del mod ord">
          <ac:chgData name="Эльнара Садретдинова" userId="ce425ceac7932c1c" providerId="LiveId" clId="{C606C5C5-0647-4AD3-AF63-6811D4A31443}" dt="2024-05-19T17:04:54.576" v="79" actId="478"/>
          <ac:picMkLst>
            <pc:docMk/>
            <pc:sldMk cId="1874745011" sldId="551"/>
            <ac:picMk id="3" creationId="{85B2706E-BEAD-264A-0F26-FB8DD7F813B1}"/>
          </ac:picMkLst>
        </pc:picChg>
        <pc:picChg chg="mod">
          <ac:chgData name="Эльнара Садретдинова" userId="ce425ceac7932c1c" providerId="LiveId" clId="{C606C5C5-0647-4AD3-AF63-6811D4A31443}" dt="2024-05-19T17:06:40.327" v="116" actId="14100"/>
          <ac:picMkLst>
            <pc:docMk/>
            <pc:sldMk cId="1874745011" sldId="551"/>
            <ac:picMk id="4" creationId="{EA1B4BE0-BC83-BBAC-86A9-76E702981B95}"/>
          </ac:picMkLst>
        </pc:picChg>
        <pc:picChg chg="add mod modCrop">
          <ac:chgData name="Эльнара Садретдинова" userId="ce425ceac7932c1c" providerId="LiveId" clId="{C606C5C5-0647-4AD3-AF63-6811D4A31443}" dt="2024-05-19T21:53:00.960" v="2202" actId="14100"/>
          <ac:picMkLst>
            <pc:docMk/>
            <pc:sldMk cId="1874745011" sldId="551"/>
            <ac:picMk id="7" creationId="{4B5CE35E-BFE8-68ED-1AC8-14B439001A4D}"/>
          </ac:picMkLst>
        </pc:picChg>
      </pc:sldChg>
      <pc:sldChg chg="addSp delSp modSp mod">
        <pc:chgData name="Эльнара Садретдинова" userId="ce425ceac7932c1c" providerId="LiveId" clId="{C606C5C5-0647-4AD3-AF63-6811D4A31443}" dt="2024-05-19T21:16:09.181" v="1836" actId="167"/>
        <pc:sldMkLst>
          <pc:docMk/>
          <pc:sldMk cId="3616612090" sldId="552"/>
        </pc:sldMkLst>
        <pc:spChg chg="mod">
          <ac:chgData name="Эльнара Садретдинова" userId="ce425ceac7932c1c" providerId="LiveId" clId="{C606C5C5-0647-4AD3-AF63-6811D4A31443}" dt="2024-05-19T18:49:36.520" v="635" actId="6549"/>
          <ac:spMkLst>
            <pc:docMk/>
            <pc:sldMk cId="3616612090" sldId="552"/>
            <ac:spMk id="66" creationId="{00000000-0000-0000-0000-000000000000}"/>
          </ac:spMkLst>
        </pc:spChg>
        <pc:picChg chg="add mod ord">
          <ac:chgData name="Эльнара Садретдинова" userId="ce425ceac7932c1c" providerId="LiveId" clId="{C606C5C5-0647-4AD3-AF63-6811D4A31443}" dt="2024-05-19T21:16:09.181" v="1836" actId="167"/>
          <ac:picMkLst>
            <pc:docMk/>
            <pc:sldMk cId="3616612090" sldId="552"/>
            <ac:picMk id="3" creationId="{45BD629D-0245-BC14-E59A-2DC6B0B60C28}"/>
          </ac:picMkLst>
        </pc:picChg>
        <pc:picChg chg="del">
          <ac:chgData name="Эльнара Садретдинова" userId="ce425ceac7932c1c" providerId="LiveId" clId="{C606C5C5-0647-4AD3-AF63-6811D4A31443}" dt="2024-05-19T17:07:17.224" v="120" actId="478"/>
          <ac:picMkLst>
            <pc:docMk/>
            <pc:sldMk cId="3616612090" sldId="552"/>
            <ac:picMk id="7" creationId="{4B5CE35E-BFE8-68ED-1AC8-14B439001A4D}"/>
          </ac:picMkLst>
        </pc:picChg>
      </pc:sldChg>
      <pc:sldChg chg="addSp delSp modSp add mod">
        <pc:chgData name="Эльнара Садретдинова" userId="ce425ceac7932c1c" providerId="LiveId" clId="{C606C5C5-0647-4AD3-AF63-6811D4A31443}" dt="2024-05-19T18:50:17.645" v="651" actId="20577"/>
        <pc:sldMkLst>
          <pc:docMk/>
          <pc:sldMk cId="1209161726" sldId="553"/>
        </pc:sldMkLst>
        <pc:spChg chg="add mod">
          <ac:chgData name="Эльнара Садретдинова" userId="ce425ceac7932c1c" providerId="LiveId" clId="{C606C5C5-0647-4AD3-AF63-6811D4A31443}" dt="2024-05-19T18:50:17.645" v="651" actId="20577"/>
          <ac:spMkLst>
            <pc:docMk/>
            <pc:sldMk cId="1209161726" sldId="553"/>
            <ac:spMk id="7" creationId="{ECC01E2B-B064-DB0E-ECEE-3511B45FA983}"/>
          </ac:spMkLst>
        </pc:spChg>
        <pc:spChg chg="del mod">
          <ac:chgData name="Эльнара Садретдинова" userId="ce425ceac7932c1c" providerId="LiveId" clId="{C606C5C5-0647-4AD3-AF63-6811D4A31443}" dt="2024-05-19T18:50:08.807" v="638" actId="478"/>
          <ac:spMkLst>
            <pc:docMk/>
            <pc:sldMk cId="1209161726" sldId="553"/>
            <ac:spMk id="66" creationId="{00000000-0000-0000-0000-000000000000}"/>
          </ac:spMkLst>
        </pc:spChg>
        <pc:picChg chg="del">
          <ac:chgData name="Эльнара Садретдинова" userId="ce425ceac7932c1c" providerId="LiveId" clId="{C606C5C5-0647-4AD3-AF63-6811D4A31443}" dt="2024-05-19T17:09:32.100" v="163" actId="478"/>
          <ac:picMkLst>
            <pc:docMk/>
            <pc:sldMk cId="1209161726" sldId="553"/>
            <ac:picMk id="3" creationId="{45BD629D-0245-BC14-E59A-2DC6B0B60C28}"/>
          </ac:picMkLst>
        </pc:picChg>
        <pc:picChg chg="add mod">
          <ac:chgData name="Эльнара Садретдинова" userId="ce425ceac7932c1c" providerId="LiveId" clId="{C606C5C5-0647-4AD3-AF63-6811D4A31443}" dt="2024-05-19T17:09:52.186" v="167" actId="14100"/>
          <ac:picMkLst>
            <pc:docMk/>
            <pc:sldMk cId="1209161726" sldId="553"/>
            <ac:picMk id="6" creationId="{994B54C3-2A40-1862-2A0C-0C1B13093D7A}"/>
          </ac:picMkLst>
        </pc:picChg>
      </pc:sldChg>
      <pc:sldChg chg="addSp delSp modSp del mod ord">
        <pc:chgData name="Эльнара Садретдинова" userId="ce425ceac7932c1c" providerId="LiveId" clId="{C606C5C5-0647-4AD3-AF63-6811D4A31443}" dt="2024-05-19T22:43:07.537" v="2316" actId="14734"/>
        <pc:sldMkLst>
          <pc:docMk/>
          <pc:sldMk cId="3547082698" sldId="554"/>
        </pc:sldMkLst>
        <pc:spChg chg="del">
          <ac:chgData name="Эльнара Садретдинова" userId="ce425ceac7932c1c" providerId="LiveId" clId="{C606C5C5-0647-4AD3-AF63-6811D4A31443}" dt="2024-05-19T17:17:11.216" v="241" actId="478"/>
          <ac:spMkLst>
            <pc:docMk/>
            <pc:sldMk cId="3547082698" sldId="554"/>
            <ac:spMk id="2" creationId="{00000000-0000-0000-0000-000000000000}"/>
          </ac:spMkLst>
        </pc:spChg>
        <pc:spChg chg="del">
          <ac:chgData name="Эльнара Садретдинова" userId="ce425ceac7932c1c" providerId="LiveId" clId="{C606C5C5-0647-4AD3-AF63-6811D4A31443}" dt="2024-05-19T17:17:04.848" v="239" actId="478"/>
          <ac:spMkLst>
            <pc:docMk/>
            <pc:sldMk cId="3547082698" sldId="554"/>
            <ac:spMk id="6" creationId="{00000000-0000-0000-0000-000000000000}"/>
          </ac:spMkLst>
        </pc:spChg>
        <pc:spChg chg="add del mod">
          <ac:chgData name="Эльнара Садретдинова" userId="ce425ceac7932c1c" providerId="LiveId" clId="{C606C5C5-0647-4AD3-AF63-6811D4A31443}" dt="2024-05-19T17:17:14.683" v="242" actId="478"/>
          <ac:spMkLst>
            <pc:docMk/>
            <pc:sldMk cId="3547082698" sldId="554"/>
            <ac:spMk id="7" creationId="{8C58DEB2-6B0B-A504-7C31-5B206C20A3F8}"/>
          </ac:spMkLst>
        </pc:spChg>
        <pc:spChg chg="add del mod">
          <ac:chgData name="Эльнара Садретдинова" userId="ce425ceac7932c1c" providerId="LiveId" clId="{C606C5C5-0647-4AD3-AF63-6811D4A31443}" dt="2024-05-19T18:49:57.662" v="636" actId="478"/>
          <ac:spMkLst>
            <pc:docMk/>
            <pc:sldMk cId="3547082698" sldId="554"/>
            <ac:spMk id="8" creationId="{74831BDD-5F12-7397-0F3A-5A322581290C}"/>
          </ac:spMkLst>
        </pc:spChg>
        <pc:spChg chg="add mod">
          <ac:chgData name="Эльнара Садретдинова" userId="ce425ceac7932c1c" providerId="LiveId" clId="{C606C5C5-0647-4AD3-AF63-6811D4A31443}" dt="2024-05-19T18:50:00.528" v="637"/>
          <ac:spMkLst>
            <pc:docMk/>
            <pc:sldMk cId="3547082698" sldId="554"/>
            <ac:spMk id="12" creationId="{03021F40-6112-3880-A16D-297411C4A900}"/>
          </ac:spMkLst>
        </pc:spChg>
        <pc:grpChg chg="add mod">
          <ac:chgData name="Эльнара Садретдинова" userId="ce425ceac7932c1c" providerId="LiveId" clId="{C606C5C5-0647-4AD3-AF63-6811D4A31443}" dt="2024-05-19T17:17:17.791" v="243"/>
          <ac:grpSpMkLst>
            <pc:docMk/>
            <pc:sldMk cId="3547082698" sldId="554"/>
            <ac:grpSpMk id="9" creationId="{84A97684-5769-B5B0-9843-9CD67BFA0359}"/>
          </ac:grpSpMkLst>
        </pc:grpChg>
        <pc:graphicFrameChg chg="del">
          <ac:chgData name="Эльнара Садретдинова" userId="ce425ceac7932c1c" providerId="LiveId" clId="{C606C5C5-0647-4AD3-AF63-6811D4A31443}" dt="2024-05-19T17:17:03.194" v="238" actId="478"/>
          <ac:graphicFrameMkLst>
            <pc:docMk/>
            <pc:sldMk cId="3547082698" sldId="554"/>
            <ac:graphicFrameMk id="4" creationId="{00000000-0000-0000-0000-000000000000}"/>
          </ac:graphicFrameMkLst>
        </pc:graphicFrameChg>
        <pc:graphicFrameChg chg="mod modGraphic">
          <ac:chgData name="Эльнара Садретдинова" userId="ce425ceac7932c1c" providerId="LiveId" clId="{C606C5C5-0647-4AD3-AF63-6811D4A31443}" dt="2024-05-19T22:43:07.537" v="2316" actId="14734"/>
          <ac:graphicFrameMkLst>
            <pc:docMk/>
            <pc:sldMk cId="3547082698" sldId="554"/>
            <ac:graphicFrameMk id="5" creationId="{00000000-0000-0000-0000-000000000000}"/>
          </ac:graphicFrameMkLst>
        </pc:graphicFrameChg>
        <pc:picChg chg="mod">
          <ac:chgData name="Эльнара Садретдинова" userId="ce425ceac7932c1c" providerId="LiveId" clId="{C606C5C5-0647-4AD3-AF63-6811D4A31443}" dt="2024-05-19T17:17:17.791" v="243"/>
          <ac:picMkLst>
            <pc:docMk/>
            <pc:sldMk cId="3547082698" sldId="554"/>
            <ac:picMk id="10" creationId="{0914F5BE-37A8-8521-6ECD-CBFBAD9378C3}"/>
          </ac:picMkLst>
        </pc:picChg>
        <pc:picChg chg="mod">
          <ac:chgData name="Эльнара Садретдинова" userId="ce425ceac7932c1c" providerId="LiveId" clId="{C606C5C5-0647-4AD3-AF63-6811D4A31443}" dt="2024-05-19T17:17:17.791" v="243"/>
          <ac:picMkLst>
            <pc:docMk/>
            <pc:sldMk cId="3547082698" sldId="554"/>
            <ac:picMk id="11" creationId="{3FECBB1B-3C90-5C1A-E63F-EADFABBBAB6E}"/>
          </ac:picMkLst>
        </pc:picChg>
      </pc:sldChg>
      <pc:sldChg chg="addSp delSp modSp mod">
        <pc:chgData name="Эльнара Садретдинова" userId="ce425ceac7932c1c" providerId="LiveId" clId="{C606C5C5-0647-4AD3-AF63-6811D4A31443}" dt="2024-05-19T22:19:29.620" v="2267" actId="20577"/>
        <pc:sldMkLst>
          <pc:docMk/>
          <pc:sldMk cId="1788247948" sldId="555"/>
        </pc:sldMkLst>
        <pc:spChg chg="add mod">
          <ac:chgData name="Эльнара Садретдинова" userId="ce425ceac7932c1c" providerId="LiveId" clId="{C606C5C5-0647-4AD3-AF63-6811D4A31443}" dt="2024-05-19T22:19:29.620" v="2267" actId="20577"/>
          <ac:spMkLst>
            <pc:docMk/>
            <pc:sldMk cId="1788247948" sldId="555"/>
            <ac:spMk id="3" creationId="{7F33A813-A23A-9D4D-4E43-7DEB573BBD21}"/>
          </ac:spMkLst>
        </pc:spChg>
        <pc:spChg chg="add mod">
          <ac:chgData name="Эльнара Садретдинова" userId="ce425ceac7932c1c" providerId="LiveId" clId="{C606C5C5-0647-4AD3-AF63-6811D4A31443}" dt="2024-05-19T20:07:46.370" v="1736" actId="20577"/>
          <ac:spMkLst>
            <pc:docMk/>
            <pc:sldMk cId="1788247948" sldId="555"/>
            <ac:spMk id="7" creationId="{340FB0E3-29D6-9B01-CA02-2596D064FD4F}"/>
          </ac:spMkLst>
        </pc:spChg>
        <pc:spChg chg="del">
          <ac:chgData name="Эльнара Садретдинова" userId="ce425ceac7932c1c" providerId="LiveId" clId="{C606C5C5-0647-4AD3-AF63-6811D4A31443}" dt="2024-05-19T19:03:57.831" v="761" actId="478"/>
          <ac:spMkLst>
            <pc:docMk/>
            <pc:sldMk cId="1788247948" sldId="555"/>
            <ac:spMk id="8" creationId="{EFF6E73B-89F7-47CB-A83D-5F15A1512C58}"/>
          </ac:spMkLst>
        </pc:spChg>
        <pc:spChg chg="add mod">
          <ac:chgData name="Эльнара Садретдинова" userId="ce425ceac7932c1c" providerId="LiveId" clId="{C606C5C5-0647-4AD3-AF63-6811D4A31443}" dt="2024-05-19T20:59:18.334" v="1835" actId="20577"/>
          <ac:spMkLst>
            <pc:docMk/>
            <pc:sldMk cId="1788247948" sldId="555"/>
            <ac:spMk id="13" creationId="{3BF24172-2C2A-40BC-6B30-22F1B9274578}"/>
          </ac:spMkLst>
        </pc:spChg>
        <pc:spChg chg="mod">
          <ac:chgData name="Эльнара Садретдинова" userId="ce425ceac7932c1c" providerId="LiveId" clId="{C606C5C5-0647-4AD3-AF63-6811D4A31443}" dt="2024-05-19T20:52:07.877" v="1806" actId="1076"/>
          <ac:spMkLst>
            <pc:docMk/>
            <pc:sldMk cId="1788247948" sldId="555"/>
            <ac:spMk id="66" creationId="{00000000-0000-0000-0000-000000000000}"/>
          </ac:spMkLst>
        </pc:spChg>
        <pc:grpChg chg="mod">
          <ac:chgData name="Эльнара Садретдинова" userId="ce425ceac7932c1c" providerId="LiveId" clId="{C606C5C5-0647-4AD3-AF63-6811D4A31443}" dt="2024-05-19T20:52:10.970" v="1807" actId="1076"/>
          <ac:grpSpMkLst>
            <pc:docMk/>
            <pc:sldMk cId="1788247948" sldId="555"/>
            <ac:grpSpMk id="5" creationId="{F9859229-8864-8635-62F4-AAD454D19700}"/>
          </ac:grpSpMkLst>
        </pc:grpChg>
        <pc:picChg chg="mod">
          <ac:chgData name="Эльнара Садретдинова" userId="ce425ceac7932c1c" providerId="LiveId" clId="{C606C5C5-0647-4AD3-AF63-6811D4A31443}" dt="2024-05-19T20:52:10.970" v="1807" actId="1076"/>
          <ac:picMkLst>
            <pc:docMk/>
            <pc:sldMk cId="1788247948" sldId="555"/>
            <ac:picMk id="2" creationId="{FE206CA9-FFC9-ECAE-E872-877FB048E75C}"/>
          </ac:picMkLst>
        </pc:picChg>
        <pc:picChg chg="mod">
          <ac:chgData name="Эльнара Садретдинова" userId="ce425ceac7932c1c" providerId="LiveId" clId="{C606C5C5-0647-4AD3-AF63-6811D4A31443}" dt="2024-05-19T20:52:10.970" v="1807" actId="1076"/>
          <ac:picMkLst>
            <pc:docMk/>
            <pc:sldMk cId="1788247948" sldId="555"/>
            <ac:picMk id="4" creationId="{EA1B4BE0-BC83-BBAC-86A9-76E702981B95}"/>
          </ac:picMkLst>
        </pc:picChg>
        <pc:picChg chg="del">
          <ac:chgData name="Эльнара Садретдинова" userId="ce425ceac7932c1c" providerId="LiveId" clId="{C606C5C5-0647-4AD3-AF63-6811D4A31443}" dt="2024-05-19T17:15:48.212" v="176" actId="478"/>
          <ac:picMkLst>
            <pc:docMk/>
            <pc:sldMk cId="1788247948" sldId="555"/>
            <ac:picMk id="6" creationId="{994B54C3-2A40-1862-2A0C-0C1B13093D7A}"/>
          </ac:picMkLst>
        </pc:picChg>
        <pc:picChg chg="add del mod">
          <ac:chgData name="Эльнара Садретдинова" userId="ce425ceac7932c1c" providerId="LiveId" clId="{C606C5C5-0647-4AD3-AF63-6811D4A31443}" dt="2024-05-19T21:41:47.590" v="2158" actId="478"/>
          <ac:picMkLst>
            <pc:docMk/>
            <pc:sldMk cId="1788247948" sldId="555"/>
            <ac:picMk id="9" creationId="{3BBBE5B4-8ECF-2D83-7640-868AE02762B5}"/>
          </ac:picMkLst>
        </pc:picChg>
        <pc:picChg chg="add mod">
          <ac:chgData name="Эльнара Садретдинова" userId="ce425ceac7932c1c" providerId="LiveId" clId="{C606C5C5-0647-4AD3-AF63-6811D4A31443}" dt="2024-05-19T19:49:59.803" v="1289" actId="1076"/>
          <ac:picMkLst>
            <pc:docMk/>
            <pc:sldMk cId="1788247948" sldId="555"/>
            <ac:picMk id="10" creationId="{0EA7C2AF-8447-3B99-E4DD-BC0469C69333}"/>
          </ac:picMkLst>
        </pc:picChg>
        <pc:picChg chg="add mod">
          <ac:chgData name="Эльнара Садретдинова" userId="ce425ceac7932c1c" providerId="LiveId" clId="{C606C5C5-0647-4AD3-AF63-6811D4A31443}" dt="2024-05-19T21:42:26.999" v="2167" actId="14100"/>
          <ac:picMkLst>
            <pc:docMk/>
            <pc:sldMk cId="1788247948" sldId="555"/>
            <ac:picMk id="11" creationId="{B828E2EC-B65E-BB54-DA02-B5FA5590F029}"/>
          </ac:picMkLst>
        </pc:picChg>
        <pc:picChg chg="add mod">
          <ac:chgData name="Эльнара Садретдинова" userId="ce425ceac7932c1c" providerId="LiveId" clId="{C606C5C5-0647-4AD3-AF63-6811D4A31443}" dt="2024-05-19T21:42:18.386" v="2166" actId="1076"/>
          <ac:picMkLst>
            <pc:docMk/>
            <pc:sldMk cId="1788247948" sldId="555"/>
            <ac:picMk id="14" creationId="{5B6C7E4C-2AE5-8C66-75B1-5887B9E42EA0}"/>
          </ac:picMkLst>
        </pc:picChg>
      </pc:sldChg>
      <pc:sldChg chg="addSp delSp modSp add del mod">
        <pc:chgData name="Эльнара Садретдинова" userId="ce425ceac7932c1c" providerId="LiveId" clId="{C606C5C5-0647-4AD3-AF63-6811D4A31443}" dt="2024-05-19T21:45:34.506" v="2173" actId="47"/>
        <pc:sldMkLst>
          <pc:docMk/>
          <pc:sldMk cId="4040259566" sldId="556"/>
        </pc:sldMkLst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3" creationId="{10E95033-3FDC-F224-176F-EEEA5F0ECCF1}"/>
          </ac:spMkLst>
        </pc:spChg>
        <pc:spChg chg="add del mod">
          <ac:chgData name="Эльнара Садретдинова" userId="ce425ceac7932c1c" providerId="LiveId" clId="{C606C5C5-0647-4AD3-AF63-6811D4A31443}" dt="2024-05-19T19:06:10.589" v="765" actId="478"/>
          <ac:spMkLst>
            <pc:docMk/>
            <pc:sldMk cId="4040259566" sldId="556"/>
            <ac:spMk id="6" creationId="{30017064-E10C-DBBC-41C0-0227E5089AB1}"/>
          </ac:spMkLst>
        </pc:spChg>
        <pc:spChg chg="add mod">
          <ac:chgData name="Эльнара Садретдинова" userId="ce425ceac7932c1c" providerId="LiveId" clId="{C606C5C5-0647-4AD3-AF63-6811D4A31443}" dt="2024-05-19T20:36:05.105" v="1778" actId="1076"/>
          <ac:spMkLst>
            <pc:docMk/>
            <pc:sldMk cId="4040259566" sldId="556"/>
            <ac:spMk id="7" creationId="{BE8EAF90-8241-29B7-E75E-D0413CDC0F3C}"/>
          </ac:spMkLst>
        </pc:spChg>
        <pc:spChg chg="del">
          <ac:chgData name="Эльнара Садретдинова" userId="ce425ceac7932c1c" providerId="LiveId" clId="{C606C5C5-0647-4AD3-AF63-6811D4A31443}" dt="2024-05-19T19:05:53.920" v="762" actId="478"/>
          <ac:spMkLst>
            <pc:docMk/>
            <pc:sldMk cId="4040259566" sldId="556"/>
            <ac:spMk id="8" creationId="{EFF6E73B-89F7-47CB-A83D-5F15A1512C58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9" creationId="{FF2749FF-C05E-A2C0-0C30-A638A2D20551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0" creationId="{8A923ABC-3C3B-4EBF-5128-6B34E8E264AF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1" creationId="{B71762F6-506C-1069-8E24-F30E5DC09461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2" creationId="{0C2D1671-9E9B-CDE0-E80C-F24C19B1DED1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3" creationId="{F2025D80-46B1-A817-632A-426867989AE5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4" creationId="{4AA6E3B9-0452-D9C3-498B-7000A12310AB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5" creationId="{CF0082A9-1676-AA31-2EF6-26A945EECD4B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6" creationId="{3A45B164-09C3-9FB6-ABE6-CE18400F7BE5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7" creationId="{74C22217-7AA0-7142-64A4-68AD92101F3B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8" creationId="{49DCABF3-02AB-8400-3844-01D3F5EDB21F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19" creationId="{633B5757-637E-3B27-F54B-3ABF937E2412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20" creationId="{EBB87620-1DA6-5898-2B93-3E43C17A2A30}"/>
          </ac:spMkLst>
        </pc:spChg>
        <pc:spChg chg="add mod">
          <ac:chgData name="Эльнара Садретдинова" userId="ce425ceac7932c1c" providerId="LiveId" clId="{C606C5C5-0647-4AD3-AF63-6811D4A31443}" dt="2024-05-19T19:09:44.265" v="805" actId="1076"/>
          <ac:spMkLst>
            <pc:docMk/>
            <pc:sldMk cId="4040259566" sldId="556"/>
            <ac:spMk id="21" creationId="{F588450D-564C-0B98-1E2D-BE5EAB387195}"/>
          </ac:spMkLst>
        </pc:spChg>
        <pc:spChg chg="mod">
          <ac:chgData name="Эльнара Садретдинова" userId="ce425ceac7932c1c" providerId="LiveId" clId="{C606C5C5-0647-4AD3-AF63-6811D4A31443}" dt="2024-05-19T19:06:22.608" v="800" actId="313"/>
          <ac:spMkLst>
            <pc:docMk/>
            <pc:sldMk cId="4040259566" sldId="556"/>
            <ac:spMk id="66" creationId="{00000000-0000-0000-0000-000000000000}"/>
          </ac:spMkLst>
        </pc:spChg>
      </pc:sldChg>
      <pc:sldChg chg="addSp delSp modSp add mod ord">
        <pc:chgData name="Эльнара Садретдинова" userId="ce425ceac7932c1c" providerId="LiveId" clId="{C606C5C5-0647-4AD3-AF63-6811D4A31443}" dt="2024-05-19T22:20:15.051" v="2269" actId="207"/>
        <pc:sldMkLst>
          <pc:docMk/>
          <pc:sldMk cId="1252395441" sldId="557"/>
        </pc:sldMkLst>
        <pc:spChg chg="mod">
          <ac:chgData name="Эльнара Садретдинова" userId="ce425ceac7932c1c" providerId="LiveId" clId="{C606C5C5-0647-4AD3-AF63-6811D4A31443}" dt="2024-05-19T22:20:15.051" v="2269" actId="207"/>
          <ac:spMkLst>
            <pc:docMk/>
            <pc:sldMk cId="1252395441" sldId="557"/>
            <ac:spMk id="3" creationId="{10E95033-3FDC-F224-176F-EEEA5F0ECCF1}"/>
          </ac:spMkLst>
        </pc:spChg>
        <pc:spChg chg="del">
          <ac:chgData name="Эльнара Садретдинова" userId="ce425ceac7932c1c" providerId="LiveId" clId="{C606C5C5-0647-4AD3-AF63-6811D4A31443}" dt="2024-05-19T21:27:26.769" v="1984" actId="478"/>
          <ac:spMkLst>
            <pc:docMk/>
            <pc:sldMk cId="1252395441" sldId="557"/>
            <ac:spMk id="7" creationId="{BE8EAF90-8241-29B7-E75E-D0413CDC0F3C}"/>
          </ac:spMkLst>
        </pc:spChg>
        <pc:spChg chg="del">
          <ac:chgData name="Эльнара Садретдинова" userId="ce425ceac7932c1c" providerId="LiveId" clId="{C606C5C5-0647-4AD3-AF63-6811D4A31443}" dt="2024-05-19T21:28:19.617" v="1991" actId="478"/>
          <ac:spMkLst>
            <pc:docMk/>
            <pc:sldMk cId="1252395441" sldId="557"/>
            <ac:spMk id="9" creationId="{FF2749FF-C05E-A2C0-0C30-A638A2D20551}"/>
          </ac:spMkLst>
        </pc:spChg>
        <pc:spChg chg="del">
          <ac:chgData name="Эльнара Садретдинова" userId="ce425ceac7932c1c" providerId="LiveId" clId="{C606C5C5-0647-4AD3-AF63-6811D4A31443}" dt="2024-05-19T21:28:18.818" v="1990" actId="478"/>
          <ac:spMkLst>
            <pc:docMk/>
            <pc:sldMk cId="1252395441" sldId="557"/>
            <ac:spMk id="10" creationId="{8A923ABC-3C3B-4EBF-5128-6B34E8E264AF}"/>
          </ac:spMkLst>
        </pc:spChg>
        <pc:spChg chg="del">
          <ac:chgData name="Эльнара Садретдинова" userId="ce425ceac7932c1c" providerId="LiveId" clId="{C606C5C5-0647-4AD3-AF63-6811D4A31443}" dt="2024-05-19T21:28:20.575" v="1992" actId="478"/>
          <ac:spMkLst>
            <pc:docMk/>
            <pc:sldMk cId="1252395441" sldId="557"/>
            <ac:spMk id="11" creationId="{B71762F6-506C-1069-8E24-F30E5DC09461}"/>
          </ac:spMkLst>
        </pc:spChg>
        <pc:spChg chg="del mod">
          <ac:chgData name="Эльнара Садретдинова" userId="ce425ceac7932c1c" providerId="LiveId" clId="{C606C5C5-0647-4AD3-AF63-6811D4A31443}" dt="2024-05-19T21:28:22.851" v="1994" actId="478"/>
          <ac:spMkLst>
            <pc:docMk/>
            <pc:sldMk cId="1252395441" sldId="557"/>
            <ac:spMk id="12" creationId="{0C2D1671-9E9B-CDE0-E80C-F24C19B1DED1}"/>
          </ac:spMkLst>
        </pc:spChg>
        <pc:spChg chg="del">
          <ac:chgData name="Эльнара Садретдинова" userId="ce425ceac7932c1c" providerId="LiveId" clId="{C606C5C5-0647-4AD3-AF63-6811D4A31443}" dt="2024-05-19T21:28:17.798" v="1989" actId="478"/>
          <ac:spMkLst>
            <pc:docMk/>
            <pc:sldMk cId="1252395441" sldId="557"/>
            <ac:spMk id="13" creationId="{F2025D80-46B1-A817-632A-426867989AE5}"/>
          </ac:spMkLst>
        </pc:spChg>
        <pc:spChg chg="del">
          <ac:chgData name="Эльнара Садретдинова" userId="ce425ceac7932c1c" providerId="LiveId" clId="{C606C5C5-0647-4AD3-AF63-6811D4A31443}" dt="2024-05-19T21:29:19.793" v="2037" actId="478"/>
          <ac:spMkLst>
            <pc:docMk/>
            <pc:sldMk cId="1252395441" sldId="557"/>
            <ac:spMk id="14" creationId="{4AA6E3B9-0452-D9C3-498B-7000A12310AB}"/>
          </ac:spMkLst>
        </pc:spChg>
        <pc:spChg chg="del">
          <ac:chgData name="Эльнара Садретдинова" userId="ce425ceac7932c1c" providerId="LiveId" clId="{C606C5C5-0647-4AD3-AF63-6811D4A31443}" dt="2024-05-19T21:29:20.844" v="2038" actId="478"/>
          <ac:spMkLst>
            <pc:docMk/>
            <pc:sldMk cId="1252395441" sldId="557"/>
            <ac:spMk id="15" creationId="{CF0082A9-1676-AA31-2EF6-26A945EECD4B}"/>
          </ac:spMkLst>
        </pc:spChg>
        <pc:spChg chg="del mod">
          <ac:chgData name="Эльнара Садретдинова" userId="ce425ceac7932c1c" providerId="LiveId" clId="{C606C5C5-0647-4AD3-AF63-6811D4A31443}" dt="2024-05-19T21:29:50.671" v="2044" actId="478"/>
          <ac:spMkLst>
            <pc:docMk/>
            <pc:sldMk cId="1252395441" sldId="557"/>
            <ac:spMk id="16" creationId="{3A45B164-09C3-9FB6-ABE6-CE18400F7BE5}"/>
          </ac:spMkLst>
        </pc:spChg>
        <pc:spChg chg="del mod">
          <ac:chgData name="Эльнара Садретдинова" userId="ce425ceac7932c1c" providerId="LiveId" clId="{C606C5C5-0647-4AD3-AF63-6811D4A31443}" dt="2024-05-19T21:31:11.702" v="2062"/>
          <ac:spMkLst>
            <pc:docMk/>
            <pc:sldMk cId="1252395441" sldId="557"/>
            <ac:spMk id="17" creationId="{74C22217-7AA0-7142-64A4-68AD92101F3B}"/>
          </ac:spMkLst>
        </pc:spChg>
        <pc:spChg chg="mod">
          <ac:chgData name="Эльнара Садретдинова" userId="ce425ceac7932c1c" providerId="LiveId" clId="{C606C5C5-0647-4AD3-AF63-6811D4A31443}" dt="2024-05-19T22:20:07.891" v="2268" actId="207"/>
          <ac:spMkLst>
            <pc:docMk/>
            <pc:sldMk cId="1252395441" sldId="557"/>
            <ac:spMk id="18" creationId="{49DCABF3-02AB-8400-3844-01D3F5EDB21F}"/>
          </ac:spMkLst>
        </pc:spChg>
        <pc:spChg chg="del mod">
          <ac:chgData name="Эльнара Садретдинова" userId="ce425ceac7932c1c" providerId="LiveId" clId="{C606C5C5-0647-4AD3-AF63-6811D4A31443}" dt="2024-05-19T21:31:11.702" v="2060" actId="478"/>
          <ac:spMkLst>
            <pc:docMk/>
            <pc:sldMk cId="1252395441" sldId="557"/>
            <ac:spMk id="19" creationId="{633B5757-637E-3B27-F54B-3ABF937E2412}"/>
          </ac:spMkLst>
        </pc:spChg>
        <pc:spChg chg="del mod">
          <ac:chgData name="Эльнара Садретдинова" userId="ce425ceac7932c1c" providerId="LiveId" clId="{C606C5C5-0647-4AD3-AF63-6811D4A31443}" dt="2024-05-19T21:31:23.673" v="2069"/>
          <ac:spMkLst>
            <pc:docMk/>
            <pc:sldMk cId="1252395441" sldId="557"/>
            <ac:spMk id="20" creationId="{EBB87620-1DA6-5898-2B93-3E43C17A2A30}"/>
          </ac:spMkLst>
        </pc:spChg>
        <pc:spChg chg="del mod">
          <ac:chgData name="Эльнара Садретдинова" userId="ce425ceac7932c1c" providerId="LiveId" clId="{C606C5C5-0647-4AD3-AF63-6811D4A31443}" dt="2024-05-19T21:31:11.702" v="2064"/>
          <ac:spMkLst>
            <pc:docMk/>
            <pc:sldMk cId="1252395441" sldId="557"/>
            <ac:spMk id="21" creationId="{F588450D-564C-0B98-1E2D-BE5EAB387195}"/>
          </ac:spMkLst>
        </pc:spChg>
        <pc:spChg chg="mod">
          <ac:chgData name="Эльнара Садретдинова" userId="ce425ceac7932c1c" providerId="LiveId" clId="{C606C5C5-0647-4AD3-AF63-6811D4A31443}" dt="2024-05-19T21:55:14.840" v="2216" actId="14100"/>
          <ac:spMkLst>
            <pc:docMk/>
            <pc:sldMk cId="1252395441" sldId="557"/>
            <ac:spMk id="66" creationId="{00000000-0000-0000-0000-000000000000}"/>
          </ac:spMkLst>
        </pc:spChg>
        <pc:grpChg chg="add mod">
          <ac:chgData name="Эльнара Садретдинова" userId="ce425ceac7932c1c" providerId="LiveId" clId="{C606C5C5-0647-4AD3-AF63-6811D4A31443}" dt="2024-05-19T21:51:17.882" v="2196" actId="1076"/>
          <ac:grpSpMkLst>
            <pc:docMk/>
            <pc:sldMk cId="1252395441" sldId="557"/>
            <ac:grpSpMk id="9" creationId="{AB3C7768-D16F-7548-5272-81189AB92602}"/>
          </ac:grpSpMkLst>
        </pc:grpChg>
        <pc:picChg chg="add mod">
          <ac:chgData name="Эльнара Садретдинова" userId="ce425ceac7932c1c" providerId="LiveId" clId="{C606C5C5-0647-4AD3-AF63-6811D4A31443}" dt="2024-05-19T21:51:09.376" v="2195" actId="164"/>
          <ac:picMkLst>
            <pc:docMk/>
            <pc:sldMk cId="1252395441" sldId="557"/>
            <ac:picMk id="6" creationId="{68DCDF7A-116F-EDAD-95AC-34F4578BCE22}"/>
          </ac:picMkLst>
        </pc:picChg>
        <pc:picChg chg="add mod">
          <ac:chgData name="Эльнара Садретдинова" userId="ce425ceac7932c1c" providerId="LiveId" clId="{C606C5C5-0647-4AD3-AF63-6811D4A31443}" dt="2024-05-19T21:51:09.376" v="2195" actId="164"/>
          <ac:picMkLst>
            <pc:docMk/>
            <pc:sldMk cId="1252395441" sldId="557"/>
            <ac:picMk id="7" creationId="{2A7B508C-8775-CF3B-9CE5-9165FF4BC1BB}"/>
          </ac:picMkLst>
        </pc:picChg>
        <pc:picChg chg="add mod">
          <ac:chgData name="Эльнара Садретдинова" userId="ce425ceac7932c1c" providerId="LiveId" clId="{C606C5C5-0647-4AD3-AF63-6811D4A31443}" dt="2024-05-19T21:51:09.376" v="2195" actId="164"/>
          <ac:picMkLst>
            <pc:docMk/>
            <pc:sldMk cId="1252395441" sldId="557"/>
            <ac:picMk id="8" creationId="{4C30AFC6-35A2-1FAD-C2C2-55F1A2028AEE}"/>
          </ac:picMkLst>
        </pc:picChg>
      </pc:sldChg>
      <pc:sldMasterChg chg="del delSldLayout">
        <pc:chgData name="Эльнара Садретдинова" userId="ce425ceac7932c1c" providerId="LiveId" clId="{C606C5C5-0647-4AD3-AF63-6811D4A31443}" dt="2024-05-19T17:10:26.446" v="169" actId="47"/>
        <pc:sldMasterMkLst>
          <pc:docMk/>
          <pc:sldMasterMk cId="3589399952" sldId="2147483660"/>
        </pc:sldMasterMkLst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268038009" sldId="2147483661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3788010712" sldId="2147483662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700133762" sldId="2147483663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2109580300" sldId="2147483664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2537145476" sldId="2147483665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3933094019" sldId="2147483666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3400055277" sldId="2147483667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3945266319" sldId="2147483668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937039715" sldId="2147483669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2500803583" sldId="2147483670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2875541088" sldId="2147483671"/>
          </pc:sldLayoutMkLst>
        </pc:sldLayoutChg>
        <pc:sldLayoutChg chg="del">
          <pc:chgData name="Эльнара Садретдинова" userId="ce425ceac7932c1c" providerId="LiveId" clId="{C606C5C5-0647-4AD3-AF63-6811D4A31443}" dt="2024-05-19T17:10:26.446" v="169" actId="47"/>
          <pc:sldLayoutMkLst>
            <pc:docMk/>
            <pc:sldMasterMk cId="3589399952" sldId="2147483660"/>
            <pc:sldLayoutMk cId="2504870052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3F743D-60C7-46D7-1776-B76E9FD8A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BAB7D5-2728-3C59-858D-D68E18AA4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3A982-CB9F-4B75-AA02-49E40A460EE1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202208-4420-B775-24B5-F3E900F9CD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CFACD1-1216-FEFB-8C88-2A5FF2A6FB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4391-7ACC-4A48-B112-1D458880F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96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D374A-FD97-4D48-ACB9-C958AB78D92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D0557-894C-4FDA-8300-75FE172E0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44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88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9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02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49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82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06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36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83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6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73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9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CBC78-2044-5AF0-3E9E-0F1727C4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CF9AF3-5B43-F9D9-4BD9-1F02E1C2B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9ABD5-81F0-27C1-3738-6FD73506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7A7A-0964-495C-8947-E7EBA412E6BD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084C2-774A-75BA-A17D-85D6EF9E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7E09F-DD7F-53A2-7BEB-AB4BA5A0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7E6B1-BB05-6D06-67EE-F15BDDAD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DD94E-BCE5-E421-EBBE-FC097889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957CA-461C-CB10-2BCB-90EF232D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48E-91E8-4AD9-91CB-472D0FCE8EB6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C409B-0A1E-EE08-C809-D03F5924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0C92A-1643-642F-2682-5D65AE1C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7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742915-72C5-2B5F-9560-8CAD2C6F0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0159D1-0A3B-2510-A2DD-7B3A1E4B3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93030-78E5-6429-6A5C-17171F43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BC5-9795-4C53-927A-FFBAEA885516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ED6C0-938F-117F-4381-D246BE68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43843-8B8B-7424-20F1-11DC21CD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1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811-5366-4383-95CC-1C3EBDD87C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49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36DA-BA46-49DA-B8BE-6D13168EE4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7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AE10-7B7C-420C-87A8-A61D4E945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6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5B9-99C7-4577-B879-82F917A61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4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4E0F-3149-4791-BCB0-8C34E6608D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F8C8-6059-462D-8A6D-DCE4306EAB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732-3CC7-4F4E-BDC6-C829B9E473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2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B984-0AFE-4F28-A58F-3A1052361F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CA79B-292D-9CC8-2B31-8A952912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C01CA-916E-B808-F2B0-0735DFA8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B108D-5DD4-CEFA-9C56-2F69E6F4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2147-0D1E-428E-8B99-F1769C4C0FCA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2BA69-3D0A-80A1-0F78-316E91C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4851B-A26A-1A73-2DEB-1D340CA7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6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6925-6E29-4974-A1A4-A8E3F75A72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07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A455-C78E-45A3-AEC3-6781A05AFD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42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42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A20C-F1C7-491A-9A3E-5685BAAB14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E03-D5D0-4720-B6F7-126F70D13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46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3">
            <a:extLst>
              <a:ext uri="{FF2B5EF4-FFF2-40B4-BE49-F238E27FC236}">
                <a16:creationId xmlns:a16="http://schemas.microsoft.com/office/drawing/2014/main" id="{787F1E8A-358C-4378-9F3E-94B1E6873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17" y="877721"/>
            <a:ext cx="6208655" cy="772107"/>
          </a:xfrm>
        </p:spPr>
        <p:txBody>
          <a:bodyPr wrap="square" tIns="107965" bIns="107965">
            <a:spAutoFit/>
          </a:bodyPr>
          <a:lstStyle>
            <a:lvl1pPr>
              <a:defRPr sz="4000"/>
            </a:lvl1pPr>
          </a:lstStyle>
          <a:p>
            <a:r>
              <a:rPr lang="en-US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9140248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2DAD1-4C30-E9B7-4AAD-BB0E06F9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B3DA3-6608-0AF8-B962-F3415A35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B4AE1-ED56-F982-7F24-0A0B6783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9CC5-3F3F-4B17-B7C2-5DEB00DE8EF4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F0A16B-32D8-2AA9-C283-52D6DF1C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F64E-6A08-468E-6BA3-0F77419F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47431-24C1-10AA-A168-D9A04788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7B2B3-FEF3-5958-AA32-F0270A4F8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008AC9-483A-1E37-52C5-EB3EBD33F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32B584-2E66-81AE-6CC7-55B1054D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598-1FB3-4AA9-BD2A-8B03A4C58DA4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70A77-DFEC-BF4F-547F-CE1802D6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15764-0632-6400-1C8E-2D652700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3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33528-DA47-303E-278F-3CB01B09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E9F9C-774C-AC02-22C6-D8FE6F60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9574E-41C0-5F86-6516-BACB3E6E8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1D9D4E-0F43-94C8-E9EB-42587AB17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BAA8E9-163B-424D-57F5-9CB251D26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BA6E00-BE49-1603-894E-7AA4BB00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ADF-EDFC-41AB-9EB8-7FE0E26E9DD7}" type="datetime1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609D61-BCBA-478D-EB96-06D564FF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F1ABD6-F6FA-CE1B-0ED2-BF497125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A01C4-C07E-FFC5-5768-BB9A7781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B5A995-801D-D8AF-DD04-06310722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AB6-B8F7-4283-B181-AE6487F5976B}" type="datetime1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DF4D1A-382F-3E66-406F-5206F96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960FB8-9952-8776-ADD5-02FB9C9A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4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231D2F-5997-BD06-2D7D-B6B14130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5ACF-D0AD-4EDF-B09F-59E6B179D30B}" type="datetime1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A32090-3A1F-3FB3-5D69-5CD70800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1FAB27-37D7-0820-7F4B-5C09C573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4DEC7-0F56-5437-A57F-EF0F834D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97A43-75AB-1F4F-0ECC-2F8E34A9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E1CDC6-20E7-B582-A917-D1C3DC7A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6C378-900B-BFEF-8D90-33C603F1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E5D6-BA40-4D1D-9FF8-C339D64F5975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B049D-76DD-A53A-BD5D-2A1BD3C9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A81CF-30DC-8FDC-93DD-96CEF5C8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3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7B0D5-2070-A1A2-617E-8F0451E2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87B124-EC23-5EFA-7C6E-ABEA495A5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DB200-3B62-212A-0318-EE9F269A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DD6DB-AE32-6E4B-9624-D330B1A4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DB55-5974-4405-9855-5C3CB425FCCB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70D22-0A4D-4134-C8D3-D4530A21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41DC8-E64A-A8D7-01C0-94C90628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7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C726E-78D6-1F8A-D267-08296221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3AF06-7238-E8EA-2962-4A6F374E7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358A8-52B5-F25C-B5C6-E8E668AC3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E421-5D81-4A6C-B52C-3842A87D9120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D68CF-C48E-E914-D2D1-ABC01E2CE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79763-45C7-722B-C585-E03784AD5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03CC-70A8-483F-A92D-9527301F9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>
              <a:buClrTx/>
              <a:buFontTx/>
              <a:buNone/>
            </a:pPr>
            <a:fld id="{C947236F-B101-4C75-BB7B-B641DC96C189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20.05.2024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>
              <a:buClrTx/>
              <a:buFontTx/>
              <a:buNone/>
            </a:pPr>
            <a:fld id="{65818E03-D5D0-4720-B6F7-126F70D1392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105"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8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31605" y="348035"/>
            <a:ext cx="8572028" cy="1045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455" algn="ctr">
              <a:lnSpc>
                <a:spcPct val="90800"/>
              </a:lnSpc>
            </a:pPr>
            <a:r>
              <a:rPr lang="ru-RU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Совместное заседание ФУМО УГСН 25.00.00</a:t>
            </a:r>
            <a:r>
              <a:rPr lang="en-US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 </a:t>
            </a:r>
            <a:r>
              <a:rPr lang="ru-RU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Аэронавигация и эксплуатация авиационной и ракетно-космической техники,</a:t>
            </a:r>
            <a:r>
              <a:rPr lang="en-US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 </a:t>
            </a:r>
            <a:endParaRPr lang="ru-RU" sz="1867" b="1" kern="0" dirty="0">
              <a:solidFill>
                <a:schemeClr val="accent1">
                  <a:lumMod val="75000"/>
                </a:schemeClr>
              </a:solidFill>
              <a:latin typeface="DINPro-Medium"/>
              <a:ea typeface="Tahoma"/>
              <a:cs typeface="Arial" pitchFamily="34" charset="0"/>
              <a:sym typeface="Tahoma"/>
            </a:endParaRPr>
          </a:p>
          <a:p>
            <a:pPr marR="6455" algn="ctr">
              <a:lnSpc>
                <a:spcPct val="90800"/>
              </a:lnSpc>
            </a:pPr>
            <a:r>
              <a:rPr lang="ru-RU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ФУМО УГСН 24.00.00 Авиационная и ракетно-космическая техника</a:t>
            </a:r>
            <a:r>
              <a:rPr lang="en-US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 </a:t>
            </a:r>
            <a:r>
              <a:rPr lang="ru-RU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и </a:t>
            </a:r>
            <a:endParaRPr lang="en-US" sz="1867" b="1" kern="0" dirty="0">
              <a:solidFill>
                <a:schemeClr val="accent1">
                  <a:lumMod val="75000"/>
                </a:schemeClr>
              </a:solidFill>
              <a:latin typeface="DINPro-Medium"/>
              <a:ea typeface="Tahoma"/>
              <a:cs typeface="Arial" pitchFamily="34" charset="0"/>
              <a:sym typeface="Tahoma"/>
            </a:endParaRPr>
          </a:p>
          <a:p>
            <a:pPr marR="6455" algn="ctr">
              <a:lnSpc>
                <a:spcPct val="90800"/>
              </a:lnSpc>
            </a:pPr>
            <a:r>
              <a:rPr lang="ru-RU" sz="1867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ФУМО 17.00.00 Оружие и системы вооружения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404731" y="4475866"/>
            <a:ext cx="7404410" cy="154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1" indent="0" algn="l" defTabSz="1071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>
                <a:tab pos="502272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INPro-Medium"/>
                <a:ea typeface="+mn-ea"/>
                <a:cs typeface="Arial" panose="020B0604020202020204" pitchFamily="34" charset="0"/>
                <a:sym typeface="Tahoma" pitchFamily="34" charset="0"/>
              </a:rPr>
              <a:t>Тушавина Ольга Валериановна, к.т.н., доц.,</a:t>
            </a:r>
          </a:p>
          <a:p>
            <a:pPr marL="0" marR="0" lvl="1" indent="0" algn="l" defTabSz="1071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>
                <a:tab pos="5022725" algn="l"/>
              </a:tabLst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INPro-Medium"/>
                <a:ea typeface="+mn-ea"/>
                <a:cs typeface="Arial" panose="020B0604020202020204" pitchFamily="34" charset="0"/>
                <a:sym typeface="Tahoma" pitchFamily="34" charset="0"/>
              </a:rPr>
              <a:t>Директор Института №6 «Аэрокосмический»</a:t>
            </a:r>
          </a:p>
          <a:p>
            <a:pPr marL="16134" marR="6455"/>
            <a:endParaRPr lang="ru-RU" sz="800" kern="0" dirty="0">
              <a:latin typeface="DINPro-Medium"/>
              <a:ea typeface="Tahoma"/>
              <a:cs typeface="Arial" pitchFamily="34" charset="0"/>
              <a:sym typeface="Tahoma"/>
            </a:endParaRPr>
          </a:p>
          <a:p>
            <a:pPr marL="0" lvl="1" defTabSz="1071007">
              <a:spcAft>
                <a:spcPts val="533"/>
              </a:spcAft>
              <a:tabLst>
                <a:tab pos="5022725" algn="l"/>
              </a:tabLst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DINPro-Medium"/>
                <a:cs typeface="Arial" panose="020B0604020202020204" pitchFamily="34" charset="0"/>
                <a:sym typeface="Tahoma" pitchFamily="34" charset="0"/>
              </a:rPr>
              <a:t>Садретдинова Эльнара Рамилевна, к.т.н., доц.,</a:t>
            </a:r>
          </a:p>
          <a:p>
            <a:pPr marL="0" lvl="1" defTabSz="1071007">
              <a:spcAft>
                <a:spcPts val="533"/>
              </a:spcAft>
              <a:tabLst>
                <a:tab pos="5022725" algn="l"/>
              </a:tabLst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DINPro-Medium"/>
                <a:cs typeface="Arial" panose="020B0604020202020204" pitchFamily="34" charset="0"/>
                <a:sym typeface="Tahoma" pitchFamily="34" charset="0"/>
              </a:rPr>
              <a:t>Зам. директора  дирекции  Института №6 «Аэрокосмический»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79449-D16B-D9B9-F352-AE5B04941F25}"/>
              </a:ext>
            </a:extLst>
          </p:cNvPr>
          <p:cNvSpPr txBox="1"/>
          <p:nvPr/>
        </p:nvSpPr>
        <p:spPr>
          <a:xfrm>
            <a:off x="1487488" y="2191962"/>
            <a:ext cx="921702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Подготовка специалистов в рамках реализации проекта по реформе инженерного образования совместно с РКК «Энергия»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7D378D-05DB-0528-3DC4-0CB67A09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6" y="348035"/>
            <a:ext cx="1926503" cy="725487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1CFCD-A4CC-9A9C-D64D-85B0DD64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04188"/>
              </p:ext>
            </p:extLst>
          </p:nvPr>
        </p:nvGraphicFramePr>
        <p:xfrm>
          <a:off x="188488" y="1154223"/>
          <a:ext cx="11815023" cy="5383628"/>
        </p:xfrm>
        <a:graphic>
          <a:graphicData uri="http://schemas.openxmlformats.org/drawingml/2006/table">
            <a:tbl>
              <a:tblPr firstRow="1" bandRow="1"/>
              <a:tblGrid>
                <a:gridCol w="50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7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8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№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Элементы учебного плана</a:t>
                      </a:r>
                      <a:endParaRPr lang="ru-RU" sz="1400" b="1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Текущая ситуация</a:t>
                      </a:r>
                      <a:endParaRPr lang="ru-RU" sz="1400" b="1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DINPro-Medium" panose="02000503030000020004"/>
                        </a:rPr>
                        <a:t>Промежуточная система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(на переходный период)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с февраля 2024 г.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DINPro-Medium" panose="02000503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система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с сентября 2024 г. (БВО)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Практическая подготовка </a:t>
                      </a: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2 производственных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 практики (3, 4 курсы)</a:t>
                      </a:r>
                    </a:p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Преддипломная практика</a:t>
                      </a:r>
                    </a:p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Задания на практику  выдаются кафедрой.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Задания формируются предприятием.</a:t>
                      </a:r>
                    </a:p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Практика увязываются с темами курсовых проектов, курсовые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-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с темой диплома</a:t>
                      </a:r>
                    </a:p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Вводится летняя ознакомительная практика на 2-3 курсах (для последующего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 осознанного выбора объекта/роли)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Привязка к объекту, по итогам - защита отчета.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Задания на практику формируются предприятием под дипломный проект. </a:t>
                      </a:r>
                    </a:p>
                    <a:p>
                      <a:pPr marL="171450" indent="-171450" algn="l" defTabSz="91410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Практика с 1 курса, вычислительная практика на ПО, используемом на предприятии, с предполагаемой защитой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IT –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проекта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Расчетно-графическая работа (РГР)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DINPro-Medium" panose="02000503030000020004"/>
                        <a:ea typeface="Calibri"/>
                        <a:cs typeface="Calibri"/>
                      </a:endParaRP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РГР выдаются кафедрой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 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РГР согласуются с Энергией под конкретные дисциплины </a:t>
                      </a:r>
                      <a:r>
                        <a:rPr lang="ru-RU" sz="1400" b="0" i="0" u="sng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на 1-3 курсах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.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РГР согласуются с Энергией под конкретные дисциплины </a:t>
                      </a:r>
                      <a:r>
                        <a:rPr lang="ru-RU" sz="1400" b="0" i="0" u="sng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1-5 курсов.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3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Курсовой проект</a:t>
                      </a: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Курсовые проекты не связаны с темой диплома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Формулируются кафедрой.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Для 3,4,5 курса тема диплома определяется Энергией</a:t>
                      </a:r>
                      <a:r>
                        <a:rPr lang="ru-RU" sz="1400" kern="1200" baseline="0" dirty="0">
                          <a:effectLst/>
                          <a:latin typeface="DINPro-Medium" panose="02000503030000020004"/>
                        </a:rPr>
                        <a:t> в феврале 2024 г.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Курсовые проекты увязываются с темой диплома.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1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Тема диплома определяется Энергией на 3-4 курсе</a:t>
                      </a:r>
                    </a:p>
                    <a:p>
                      <a:pPr marL="171450" marR="0" indent="-171450" algn="l" defTabSz="9141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Курсовые проекты увязываются с темой диплома.</a:t>
                      </a:r>
                      <a:endParaRPr lang="ru-RU" sz="1400" dirty="0">
                        <a:effectLst/>
                        <a:latin typeface="DINPro-Medium" panose="02000503030000020004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48590" algn="l"/>
                        </a:tabLst>
                        <a:defRPr/>
                      </a:pP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Лабораторные работы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DINPro-Medium" panose="02000503030000020004"/>
                        <a:ea typeface="Calibri"/>
                        <a:cs typeface="Calibri"/>
                      </a:endParaRP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Определяются кафедрой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Проводятся в МАИ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Определяются Энергией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Проводятся частично в вузе, 1 раз. в мес. в РКК с 2024/25 уч. г. 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Определяются Энергией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Проводятся в Энергии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7D31982-7F76-8024-7934-D9FED6FBD181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4" name="Picture 18" descr="МАИ по патенту v4">
              <a:extLst>
                <a:ext uri="{FF2B5EF4-FFF2-40B4-BE49-F238E27FC236}">
                  <a16:creationId xmlns:a16="http://schemas.microsoft.com/office/drawing/2014/main" id="{E080DEFA-D4A2-4AE3-3F5D-2147A7E11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4" descr="6_факультет.png">
              <a:extLst>
                <a:ext uri="{FF2B5EF4-FFF2-40B4-BE49-F238E27FC236}">
                  <a16:creationId xmlns:a16="http://schemas.microsoft.com/office/drawing/2014/main" id="{E16E3CDC-965B-21DE-5FD4-DDACAF127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76C5DC21-24F3-5842-99A3-814DD98EAF71}"/>
              </a:ext>
            </a:extLst>
          </p:cNvPr>
          <p:cNvSpPr txBox="1">
            <a:spLocks/>
          </p:cNvSpPr>
          <p:nvPr/>
        </p:nvSpPr>
        <p:spPr>
          <a:xfrm>
            <a:off x="3097161" y="168523"/>
            <a:ext cx="8152159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defTabSz="1072763"/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Ключевые элементы изменений. Практическая часть</a:t>
            </a:r>
            <a:endParaRPr lang="ru-RU" altLang="ru-RU" sz="2600" dirty="0">
              <a:solidFill>
                <a:srgbClr val="002060"/>
              </a:solidFill>
              <a:latin typeface="DINPro-Medium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2"/>
          <p:cNvSpPr txBox="1">
            <a:spLocks/>
          </p:cNvSpPr>
          <p:nvPr/>
        </p:nvSpPr>
        <p:spPr>
          <a:xfrm>
            <a:off x="2475029" y="193528"/>
            <a:ext cx="9019387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marL="0" marR="0" lvl="0" indent="0" algn="ctr" defTabSz="1072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Medium"/>
                <a:cs typeface="Times New Roman" pitchFamily="18" charset="0"/>
                <a:sym typeface="DINPro-Regular"/>
              </a:rPr>
              <a:t>Перспективные технологии и комплексный курсовой проект (4-5 курсы специалитета)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Medium"/>
              <a:cs typeface="Arial" pitchFamily="34" charset="0"/>
              <a:sym typeface="DINPro-Regular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9859229-8864-8635-62F4-AAD454D19700}"/>
              </a:ext>
            </a:extLst>
          </p:cNvPr>
          <p:cNvGrpSpPr/>
          <p:nvPr/>
        </p:nvGrpSpPr>
        <p:grpSpPr>
          <a:xfrm>
            <a:off x="697584" y="291993"/>
            <a:ext cx="1656092" cy="605402"/>
            <a:chOff x="423981" y="308998"/>
            <a:chExt cx="1929695" cy="727951"/>
          </a:xfrm>
        </p:grpSpPr>
        <p:pic>
          <p:nvPicPr>
            <p:cNvPr id="2" name="Picture 18" descr="МАИ по патенту v4">
              <a:extLst>
                <a:ext uri="{FF2B5EF4-FFF2-40B4-BE49-F238E27FC236}">
                  <a16:creationId xmlns:a16="http://schemas.microsoft.com/office/drawing/2014/main" id="{FE206CA9-FFC9-ECAE-E872-877FB048E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4" descr="6_факультет.png">
              <a:extLst>
                <a:ext uri="{FF2B5EF4-FFF2-40B4-BE49-F238E27FC236}">
                  <a16:creationId xmlns:a16="http://schemas.microsoft.com/office/drawing/2014/main" id="{EA1B4BE0-BC83-BBAC-86A9-76E70298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Текст 11">
            <a:extLst>
              <a:ext uri="{FF2B5EF4-FFF2-40B4-BE49-F238E27FC236}">
                <a16:creationId xmlns:a16="http://schemas.microsoft.com/office/drawing/2014/main" id="{7F33A813-A23A-9D4D-4E43-7DEB573BBD21}"/>
              </a:ext>
            </a:extLst>
          </p:cNvPr>
          <p:cNvSpPr txBox="1">
            <a:spLocks/>
          </p:cNvSpPr>
          <p:nvPr/>
        </p:nvSpPr>
        <p:spPr>
          <a:xfrm>
            <a:off x="742119" y="1068455"/>
            <a:ext cx="5198999" cy="295537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04612">
              <a:buSzPct val="100000"/>
              <a:defRPr/>
            </a:pPr>
            <a:r>
              <a:rPr lang="ru-RU" b="1" u="sng" kern="0" dirty="0">
                <a:solidFill>
                  <a:schemeClr val="accent1">
                    <a:lumMod val="50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Дисциплины по перспективным технологиям: </a:t>
            </a:r>
          </a:p>
          <a:p>
            <a:pPr marL="301731" indent="-301731" defTabSz="804612">
              <a:buSzPct val="100000"/>
              <a:defRPr/>
            </a:pPr>
            <a:endParaRPr lang="ru-RU" sz="800" b="1" u="sng" kern="0" dirty="0">
              <a:solidFill>
                <a:schemeClr val="accent1">
                  <a:lumMod val="75000"/>
                </a:schemeClr>
              </a:solidFill>
              <a:latin typeface="DINPro-Medium"/>
              <a:ea typeface="Tahoma"/>
              <a:cs typeface="Times New Roman" pitchFamily="18" charset="0"/>
              <a:sym typeface="Tahoma"/>
            </a:endParaRP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169 студентов </a:t>
            </a: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индивидуальные траектории</a:t>
            </a: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посещение ПЗ на РКК «Энергии» в рамках выбранной дисциплины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Малогабаритные космические аппараты и наноспутники 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Управления сверхбольшими потоками данных в КС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Межпланетные перелеты с использованием солнечного паруса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Многофункциональные композиционные материалы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Автономное техническое обслуживание на орбите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Развертываемые конструкции в космосе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 перспективных электроракетных установок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DINPro-Medium" panose="02000503030000020004"/>
                <a:ea typeface="Calibri" panose="020F0502020204030204" pitchFamily="34" charset="0"/>
                <a:cs typeface="Times New Roman" panose="02020603050405020304" pitchFamily="18" charset="0"/>
              </a:rPr>
              <a:t>Эргономика пилотируемых космических аппаратов</a:t>
            </a: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id="{340FB0E3-29D6-9B01-CA02-2596D064FD4F}"/>
              </a:ext>
            </a:extLst>
          </p:cNvPr>
          <p:cNvSpPr txBox="1">
            <a:spLocks/>
          </p:cNvSpPr>
          <p:nvPr/>
        </p:nvSpPr>
        <p:spPr>
          <a:xfrm>
            <a:off x="6720501" y="2830950"/>
            <a:ext cx="4922889" cy="1648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1731" indent="-301731" defTabSz="804612">
              <a:buSzPct val="100000"/>
              <a:defRPr/>
            </a:pPr>
            <a:r>
              <a:rPr lang="ru-RU" b="1" u="sng" kern="0" dirty="0">
                <a:solidFill>
                  <a:schemeClr val="accent1">
                    <a:lumMod val="50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Комплексный курсовой проект</a:t>
            </a: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: </a:t>
            </a:r>
          </a:p>
          <a:p>
            <a:pPr marL="301731" indent="-301731" defTabSz="804612">
              <a:buSzPct val="100000"/>
              <a:defRPr/>
            </a:pPr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DINPro-Medium"/>
              <a:ea typeface="Tahoma"/>
              <a:cs typeface="Times New Roman" pitchFamily="18" charset="0"/>
              <a:sym typeface="Tahoma"/>
            </a:endParaRP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115 студентов 5 курса</a:t>
            </a: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25 проектов (из них 12 с РКК «Энергия»)</a:t>
            </a: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команды с разных кафедр (по 5-6 человек)</a:t>
            </a:r>
          </a:p>
          <a:p>
            <a:pPr marL="301731" indent="-301731" defTabSz="804612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тематика КП с переходом в ВКР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ru-RU" sz="1400" kern="0" dirty="0">
              <a:latin typeface="DINPro-Medium"/>
              <a:ea typeface="Tahoma"/>
              <a:cs typeface="Times New Roman" pitchFamily="18" charset="0"/>
              <a:sym typeface="Tahom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A7C2AF-8447-3B99-E4DD-BC0469C6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84" y="4530100"/>
            <a:ext cx="3157748" cy="21043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28E2EC-B65E-BB54-DA02-B5FA5590F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930" y="4528226"/>
            <a:ext cx="3679486" cy="2069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F24172-2C2A-40BC-6B30-22F1B9274578}"/>
              </a:ext>
            </a:extLst>
          </p:cNvPr>
          <p:cNvSpPr txBox="1"/>
          <p:nvPr/>
        </p:nvSpPr>
        <p:spPr>
          <a:xfrm>
            <a:off x="6720501" y="1116067"/>
            <a:ext cx="4377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INPro-Medium"/>
                <a:ea typeface="Tahoma"/>
                <a:cs typeface="Times New Roman" pitchFamily="18" charset="0"/>
                <a:sym typeface="Tahoma"/>
              </a:rPr>
              <a:t>Отраслевая дисциплина </a:t>
            </a:r>
          </a:p>
          <a:p>
            <a:pPr marR="0" lvl="0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INPro-Medium"/>
                <a:ea typeface="Tahoma"/>
                <a:cs typeface="Times New Roman" pitchFamily="18" charset="0"/>
                <a:sym typeface="Tahoma"/>
              </a:rPr>
              <a:t>«Проектирование ЖЦ КС» (4-5 курс):</a:t>
            </a:r>
          </a:p>
          <a:p>
            <a:pPr marR="0" lvl="0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800" b="1" i="0" u="sng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DINPro-Medium"/>
              <a:ea typeface="Tahoma"/>
              <a:cs typeface="Times New Roman" pitchFamily="18" charset="0"/>
              <a:sym typeface="Tahoma"/>
            </a:endParaRPr>
          </a:p>
          <a:p>
            <a:pPr marL="285750" marR="0" lvl="0" indent="-285750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INPro-Medium"/>
                <a:ea typeface="Tahoma"/>
                <a:cs typeface="Times New Roman" pitchFamily="18" charset="0"/>
                <a:sym typeface="Tahoma"/>
              </a:rPr>
              <a:t>Сквозная дисциплина, 3 семестра (8, 9, 10)</a:t>
            </a:r>
          </a:p>
          <a:p>
            <a:pPr marL="285750" marR="0" lvl="0" indent="-285750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sz="1600" b="1" kern="0" dirty="0">
                <a:solidFill>
                  <a:srgbClr val="4472C4">
                    <a:lumMod val="75000"/>
                  </a:srgb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ведущий лектор из индустрии</a:t>
            </a:r>
          </a:p>
          <a:p>
            <a:pPr marL="285750" marR="0" lvl="0" indent="-285750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sz="1600" b="1" kern="0" dirty="0">
                <a:solidFill>
                  <a:srgbClr val="4472C4">
                    <a:lumMod val="75000"/>
                  </a:srgb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лекторы из РКК «Энергия» (по отделам)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DINPro-Medium"/>
              <a:ea typeface="Tahoma"/>
              <a:cs typeface="Times New Roman" pitchFamily="18" charset="0"/>
              <a:sym typeface="Tahoma"/>
            </a:endParaRPr>
          </a:p>
          <a:p>
            <a:pPr marL="301731" marR="0" lvl="0" indent="-301731" algn="l" defTabSz="804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DINPro-Medium"/>
              <a:ea typeface="Tahoma"/>
              <a:cs typeface="Times New Roman" pitchFamily="18" charset="0"/>
              <a:sym typeface="Tahom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6C7E4C-2AE5-8C66-75B1-5887B9E42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3968" y="4511521"/>
            <a:ext cx="3363584" cy="2104343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9632CF6-C5EC-0FA4-F13C-93CA11B7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4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2"/>
          <p:cNvSpPr txBox="1">
            <a:spLocks/>
          </p:cNvSpPr>
          <p:nvPr/>
        </p:nvSpPr>
        <p:spPr>
          <a:xfrm>
            <a:off x="3261675" y="193528"/>
            <a:ext cx="7588462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marL="0" marR="0" lvl="0" indent="0" algn="ctr" defTabSz="1072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Medium"/>
                <a:cs typeface="Times New Roman" pitchFamily="18" charset="0"/>
                <a:sym typeface="DINPro-Regular"/>
              </a:rPr>
              <a:t>Подготовка инженерных кадров с РКК «Энергия». </a:t>
            </a:r>
          </a:p>
          <a:p>
            <a:pPr marL="0" marR="0" lvl="0" indent="0" algn="ctr" defTabSz="1072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Medium"/>
                <a:cs typeface="Times New Roman" pitchFamily="18" charset="0"/>
                <a:sym typeface="DINPro-Regular"/>
              </a:rPr>
              <a:t>Задачи и </a:t>
            </a:r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перспективы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Medium"/>
              <a:cs typeface="Arial" pitchFamily="34" charset="0"/>
              <a:sym typeface="DINPro-Regular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9859229-8864-8635-62F4-AAD454D19700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2" name="Picture 18" descr="МАИ по патенту v4">
              <a:extLst>
                <a:ext uri="{FF2B5EF4-FFF2-40B4-BE49-F238E27FC236}">
                  <a16:creationId xmlns:a16="http://schemas.microsoft.com/office/drawing/2014/main" id="{FE206CA9-FFC9-ECAE-E872-877FB048E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4" descr="6_факультет.png">
              <a:extLst>
                <a:ext uri="{FF2B5EF4-FFF2-40B4-BE49-F238E27FC236}">
                  <a16:creationId xmlns:a16="http://schemas.microsoft.com/office/drawing/2014/main" id="{EA1B4BE0-BC83-BBAC-86A9-76E70298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E95033-3FDC-F224-176F-EEEA5F0ECCF1}"/>
              </a:ext>
            </a:extLst>
          </p:cNvPr>
          <p:cNvSpPr txBox="1"/>
          <p:nvPr/>
        </p:nvSpPr>
        <p:spPr bwMode="auto">
          <a:xfrm>
            <a:off x="6442417" y="1333935"/>
            <a:ext cx="4902522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ea typeface="Verdana"/>
                <a:cs typeface="Arial"/>
              </a:rPr>
              <a:t>Внедрение механизма мониторинга и контроля заключения целевых договоров абитуриентов</a:t>
            </a:r>
          </a:p>
          <a:p>
            <a:pPr marL="285750" marR="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ea typeface="Verdana"/>
                <a:cs typeface="Arial"/>
              </a:rPr>
              <a:t>Предоставление списка вакансий для заключения ученических договоров со студентами старших курсов с целью их дальнейшего трудоустройства</a:t>
            </a:r>
          </a:p>
          <a:p>
            <a:pPr marL="285750" lvl="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Выработка совместных подходов по формированию образовательных программ специализированного ВО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Спец.ВО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)</a:t>
            </a:r>
          </a:p>
          <a:p>
            <a:pPr marL="285750" lvl="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Проработка возможности реализации годичных программ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Спец.ВО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DINPro-Medium" panose="02000503030000020004"/>
              <a:cs typeface="Arial"/>
            </a:endParaRPr>
          </a:p>
          <a:p>
            <a:pPr marL="285750" lvl="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Формирование и реализация проектных программ ДПО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DCABF3-02AB-8400-3844-01D3F5EDB21F}"/>
              </a:ext>
            </a:extLst>
          </p:cNvPr>
          <p:cNvSpPr txBox="1"/>
          <p:nvPr/>
        </p:nvSpPr>
        <p:spPr bwMode="auto">
          <a:xfrm>
            <a:off x="847061" y="1333935"/>
            <a:ext cx="50389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Формирование совместного технологического и кадрового прогнозов</a:t>
            </a:r>
          </a:p>
          <a:p>
            <a:pPr marL="285750" marR="0" lvl="0" indent="-285750" algn="just" defTabSz="914400">
              <a:lnSpc>
                <a:spcPct val="100000"/>
              </a:lnSpc>
              <a:spcBef>
                <a:spcPts val="0"/>
              </a:spcBef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Выработка совместных подходов по формированию образовательных программ базового высшего образования (БВО)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DINPro-Medium" panose="02000503030000020004"/>
              <a:cs typeface="Arial"/>
            </a:endParaRPr>
          </a:p>
          <a:p>
            <a:pPr marL="285750" lvl="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ea typeface="Verdana"/>
                <a:cs typeface="Arial"/>
              </a:rPr>
              <a:t>Формирование тематик курсовых и дипломных проектов и наставников со стороны индустрии на основе актуальных и перспективных проектов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DINPro-Medium" panose="02000503030000020004"/>
              <a:cs typeface="Arial"/>
            </a:endParaRPr>
          </a:p>
          <a:p>
            <a:pPr marL="28575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ea typeface="Verdana"/>
                <a:cs typeface="Arial"/>
              </a:rPr>
              <a:t>Согласование перечня дисциплин по перспективным технологиям и формата участия в них предприятий</a:t>
            </a:r>
          </a:p>
          <a:p>
            <a:pPr marL="285750" indent="-285750" algn="just">
              <a:buClr>
                <a:srgbClr val="0271FF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Medium" panose="02000503030000020004"/>
                <a:cs typeface="Arial"/>
              </a:rPr>
              <a:t>Реализация проектной деятельности и практической подготовки</a:t>
            </a:r>
            <a:endParaRPr lang="ru-RU" sz="1200" b="0" i="0" u="none" strike="noStrike" cap="none" spc="0" dirty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3C7768-D16F-7548-5272-81189AB92602}"/>
              </a:ext>
            </a:extLst>
          </p:cNvPr>
          <p:cNvGrpSpPr/>
          <p:nvPr/>
        </p:nvGrpSpPr>
        <p:grpSpPr>
          <a:xfrm>
            <a:off x="1466348" y="4818942"/>
            <a:ext cx="9259304" cy="1730059"/>
            <a:chOff x="1466348" y="4959365"/>
            <a:chExt cx="9259304" cy="173005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8DCDF7A-116F-EDAD-95AC-34F4578BC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3"/>
            <a:stretch/>
          </p:blipFill>
          <p:spPr>
            <a:xfrm>
              <a:off x="4691844" y="4959366"/>
              <a:ext cx="2808312" cy="173005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A7B508C-8775-CF3B-9CE5-9165FF4BC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5" b="19824"/>
            <a:stretch/>
          </p:blipFill>
          <p:spPr>
            <a:xfrm>
              <a:off x="8290445" y="4959365"/>
              <a:ext cx="2435207" cy="173005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C30AFC6-35A2-1FAD-C2C2-55F1A202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48" y="4959365"/>
              <a:ext cx="2551577" cy="1730057"/>
            </a:xfrm>
            <a:prstGeom prst="rect">
              <a:avLst/>
            </a:prstGeom>
          </p:spPr>
        </p:pic>
      </p:grp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E804849C-CF06-69C3-C180-689637F4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9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2"/>
          <p:cNvSpPr txBox="1">
            <a:spLocks/>
          </p:cNvSpPr>
          <p:nvPr/>
        </p:nvSpPr>
        <p:spPr>
          <a:xfrm>
            <a:off x="2754291" y="100964"/>
            <a:ext cx="8117956" cy="11154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algn="ctr" defTabSz="1072763"/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Институт №6 «Аэрокосмический» МАИ </a:t>
            </a:r>
          </a:p>
          <a:p>
            <a:pPr algn="ctr" defTabSz="1072763"/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Системный подход в подготовке инженерных кадров</a:t>
            </a:r>
            <a:endParaRPr lang="ru-RU" altLang="ru-RU" sz="2600" dirty="0">
              <a:solidFill>
                <a:srgbClr val="002060"/>
              </a:solidFill>
              <a:latin typeface="DINPro-Medium"/>
              <a:cs typeface="Arial" pitchFamily="34" charset="0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1CB4AF0B-BE54-441B-94A0-F95559AF159C}"/>
              </a:ext>
            </a:extLst>
          </p:cNvPr>
          <p:cNvSpPr txBox="1">
            <a:spLocks/>
          </p:cNvSpPr>
          <p:nvPr/>
        </p:nvSpPr>
        <p:spPr>
          <a:xfrm>
            <a:off x="6412898" y="1473209"/>
            <a:ext cx="4885824" cy="3103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1731" indent="-301731" defTabSz="804612">
              <a:buSzPct val="100000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Конкурентное преимущество: 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подготовка специалистов по всему жизненному циклу ракетно-космических систем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2300+ студентов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7 выпускающих кафедр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12 направлений подготовки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29 космонавтов— выпускников и аспирантов МАИ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взаимодействие с предприятиями ракетно-космической отрасли</a:t>
            </a:r>
          </a:p>
          <a:p>
            <a:pPr marL="380990" indent="-380990" defTabSz="804612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latin typeface="DINPro-Medium"/>
                <a:ea typeface="Tahoma"/>
                <a:cs typeface="Times New Roman" pitchFamily="18" charset="0"/>
                <a:sym typeface="Tahoma"/>
              </a:rPr>
              <a:t>не имеющая аналогов учебно-научная и экспериментальная база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676421-23CF-961F-1C42-60480538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0" y="1351659"/>
            <a:ext cx="6114818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19610B-B654-A70F-53F9-589A153C392A}"/>
              </a:ext>
            </a:extLst>
          </p:cNvPr>
          <p:cNvSpPr txBox="1"/>
          <p:nvPr/>
        </p:nvSpPr>
        <p:spPr>
          <a:xfrm>
            <a:off x="936565" y="4662129"/>
            <a:ext cx="403855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731" indent="-301731" defTabSz="804612">
              <a:buSzPct val="100000"/>
              <a:defRPr/>
            </a:pP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Основные партнеры и работодатели:</a:t>
            </a:r>
          </a:p>
          <a:p>
            <a:pPr marL="301731" indent="-301731" defTabSz="804612">
              <a:buSzPct val="100000"/>
              <a:defRPr/>
            </a:pPr>
            <a:endParaRPr lang="ru-RU" sz="1100" u="sng" kern="0" dirty="0">
              <a:solidFill>
                <a:srgbClr val="008ED2"/>
              </a:solidFill>
              <a:latin typeface="DINPro-Medium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5B1AD-C54F-9205-660F-8A497205B29E}"/>
              </a:ext>
            </a:extLst>
          </p:cNvPr>
          <p:cNvSpPr txBox="1"/>
          <p:nvPr/>
        </p:nvSpPr>
        <p:spPr>
          <a:xfrm>
            <a:off x="6477033" y="4662128"/>
            <a:ext cx="344048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731" indent="-301731" defTabSz="804612">
              <a:buSzPct val="100000"/>
              <a:defRPr/>
            </a:pP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latin typeface="DINPro-Medium"/>
                <a:ea typeface="Tahoma"/>
                <a:cs typeface="Times New Roman" pitchFamily="18" charset="0"/>
                <a:sym typeface="Tahoma"/>
              </a:rPr>
              <a:t>Направления исследований:</a:t>
            </a:r>
          </a:p>
          <a:p>
            <a:pPr marL="301731" indent="-301731" defTabSz="804612">
              <a:buSzPct val="100000"/>
              <a:defRPr/>
            </a:pPr>
            <a:endParaRPr lang="ru-RU" sz="1100" u="sng" kern="0" dirty="0">
              <a:solidFill>
                <a:srgbClr val="008ED2"/>
              </a:solidFill>
              <a:latin typeface="DINPro-Medium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218A97-0711-733B-B32B-25CDED8CFFB5}"/>
              </a:ext>
            </a:extLst>
          </p:cNvPr>
          <p:cNvSpPr txBox="1"/>
          <p:nvPr/>
        </p:nvSpPr>
        <p:spPr>
          <a:xfrm>
            <a:off x="6477033" y="501157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группировки малых и сверхмалых спутников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перспективные ракеты-носители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дистанционное зондирование Земли, обработка данных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исследования дальнего космоса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научный космос (эксперименты на базе МКС)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космическая экология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A79C169-ADBC-2481-959A-D34C9D6F7125}"/>
              </a:ext>
            </a:extLst>
          </p:cNvPr>
          <p:cNvGrpSpPr/>
          <p:nvPr/>
        </p:nvGrpSpPr>
        <p:grpSpPr>
          <a:xfrm>
            <a:off x="454762" y="5011049"/>
            <a:ext cx="5271316" cy="1382849"/>
            <a:chOff x="502645" y="5050999"/>
            <a:chExt cx="5271316" cy="1382849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D34E5241-EE0F-0F6E-2152-8EC48B8D5C02}"/>
                </a:ext>
              </a:extLst>
            </p:cNvPr>
            <p:cNvGrpSpPr/>
            <p:nvPr/>
          </p:nvGrpSpPr>
          <p:grpSpPr>
            <a:xfrm>
              <a:off x="502645" y="5050999"/>
              <a:ext cx="5271316" cy="1382849"/>
              <a:chOff x="-175170" y="5313258"/>
              <a:chExt cx="5271316" cy="1382849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7A1B9094-047E-2B2E-75D2-F0435883E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5170" y="5313258"/>
                <a:ext cx="1812546" cy="1016532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C67F32-D059-77DB-749D-9BB405F99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2058" y="6300416"/>
                <a:ext cx="1105838" cy="288000"/>
              </a:xfrm>
              <a:prstGeom prst="rect">
                <a:avLst/>
              </a:prstGeom>
            </p:spPr>
          </p:pic>
          <p:pic>
            <p:nvPicPr>
              <p:cNvPr id="17" name="Picture 4" descr="D:\пр\Стратегия\200px-Khrun.png">
                <a:extLst>
                  <a:ext uri="{FF2B5EF4-FFF2-40B4-BE49-F238E27FC236}">
                    <a16:creationId xmlns:a16="http://schemas.microsoft.com/office/drawing/2014/main" id="{BABE1318-8143-0695-7765-30232BA7D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20031" y="5562362"/>
                <a:ext cx="470351" cy="468000"/>
              </a:xfrm>
              <a:prstGeom prst="rect">
                <a:avLst/>
              </a:prstGeom>
              <a:noFill/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32E6F32-DF8E-5B57-B2CC-1979BECF4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6927" y="5665307"/>
                <a:ext cx="1167157" cy="288000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A799CF83-4A6F-8572-7DEF-047821515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0323" y="5573790"/>
                <a:ext cx="691915" cy="468000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D5EC2EB0-8F9E-F583-9AC6-B5F249843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3985" y="5562362"/>
                <a:ext cx="421582" cy="468000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0E867DD9-A9E6-4A93-FFB1-C8641059E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9339" y="6161503"/>
                <a:ext cx="1346807" cy="468000"/>
              </a:xfrm>
              <a:prstGeom prst="rect">
                <a:avLst/>
              </a:prstGeom>
            </p:spPr>
          </p:pic>
          <p:pic>
            <p:nvPicPr>
              <p:cNvPr id="22" name="Picture 5" descr="D:\пр\Стратегия\LogoTSNIIMASH.png">
                <a:extLst>
                  <a:ext uri="{FF2B5EF4-FFF2-40B4-BE49-F238E27FC236}">
                    <a16:creationId xmlns:a16="http://schemas.microsoft.com/office/drawing/2014/main" id="{AC9C6DC1-E799-447D-C129-5AAC3C2CD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38049" y="6155618"/>
                <a:ext cx="939983" cy="540489"/>
              </a:xfrm>
              <a:prstGeom prst="rect">
                <a:avLst/>
              </a:prstGeom>
              <a:noFill/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039FEA6-6A9D-78E0-8A46-B5B9FB40A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6328" y="5893359"/>
              <a:ext cx="1492238" cy="46707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6308B6A-18EE-E448-A1DE-F6D40BDA15F7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33" name="Picture 18" descr="МАИ по патенту v4">
              <a:extLst>
                <a:ext uri="{FF2B5EF4-FFF2-40B4-BE49-F238E27FC236}">
                  <a16:creationId xmlns:a16="http://schemas.microsoft.com/office/drawing/2014/main" id="{770E714D-3553-67FB-7482-F58463DBE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4" descr="6_факультет.png">
              <a:extLst>
                <a:ext uri="{FF2B5EF4-FFF2-40B4-BE49-F238E27FC236}">
                  <a16:creationId xmlns:a16="http://schemas.microsoft.com/office/drawing/2014/main" id="{760F02D8-9D75-69F0-1B57-F9B2B8B14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2D8D4E-6A4D-4624-4707-D3B82378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8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2"/>
          <p:cNvSpPr txBox="1">
            <a:spLocks/>
          </p:cNvSpPr>
          <p:nvPr/>
        </p:nvSpPr>
        <p:spPr>
          <a:xfrm>
            <a:off x="3100809" y="115243"/>
            <a:ext cx="8117956" cy="11154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algn="ctr" defTabSz="1072763"/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Модульная структура программы базового высшего образования по УГН 24.00.00 (5,5 лет)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76F7-08E9-3B66-8A80-73BAC661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8351" y="1312294"/>
            <a:ext cx="10538497" cy="5119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38142B-5C69-D97E-7582-E708644D2A9C}"/>
              </a:ext>
            </a:extLst>
          </p:cNvPr>
          <p:cNvSpPr txBox="1"/>
          <p:nvPr/>
        </p:nvSpPr>
        <p:spPr>
          <a:xfrm>
            <a:off x="801166" y="3107920"/>
            <a:ext cx="1735557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Указ Президента Российской Федерации от 12.05.2023 № 343 «О некоторых вопросах совершенствования системы высшего образования».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Пилотный проект, направленный на изменение уровней высшего образования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D9641E-D6F4-D2EF-95B6-0AE89BEBE562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13" name="Picture 18" descr="МАИ по патенту v4">
              <a:extLst>
                <a:ext uri="{FF2B5EF4-FFF2-40B4-BE49-F238E27FC236}">
                  <a16:creationId xmlns:a16="http://schemas.microsoft.com/office/drawing/2014/main" id="{29F6DAEA-EAF0-0D49-B28B-BC2B126E8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4" descr="6_факультет.png">
              <a:extLst>
                <a:ext uri="{FF2B5EF4-FFF2-40B4-BE49-F238E27FC236}">
                  <a16:creationId xmlns:a16="http://schemas.microsoft.com/office/drawing/2014/main" id="{07445B37-5335-B9BC-4D0E-A3CCE947A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0562E4-CAE9-5873-8F49-8F65B12E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0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2"/>
          <p:cNvSpPr txBox="1">
            <a:spLocks/>
          </p:cNvSpPr>
          <p:nvPr/>
        </p:nvSpPr>
        <p:spPr>
          <a:xfrm>
            <a:off x="2353676" y="103165"/>
            <a:ext cx="9752631" cy="11154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algn="ctr" defTabSz="1072763"/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Формирование траекторий на примере направления БВО 24.05.01 «Проектирование, производство и эксплуатация ракет и РКК»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C1FF46-1DB1-A46D-051C-E756EF188A82}"/>
              </a:ext>
            </a:extLst>
          </p:cNvPr>
          <p:cNvSpPr/>
          <p:nvPr/>
        </p:nvSpPr>
        <p:spPr bwMode="auto">
          <a:xfrm>
            <a:off x="9143320" y="1681803"/>
            <a:ext cx="2743200" cy="4758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667"/>
              </a:spcBef>
              <a:defRPr/>
            </a:pPr>
            <a:r>
              <a:rPr lang="ru-RU" sz="1300" b="1" dirty="0">
                <a:solidFill>
                  <a:srgbClr val="002060"/>
                </a:solidFill>
                <a:latin typeface="Arial"/>
                <a:cs typeface="Arial"/>
              </a:rPr>
              <a:t>Внедрение новой системы:</a:t>
            </a:r>
            <a:endParaRPr sz="13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0990" indent="-380990">
              <a:spcBef>
                <a:spcPts val="667"/>
              </a:spcBef>
              <a:buFont typeface="Wingdings"/>
              <a:buChar char="ü"/>
              <a:defRPr/>
            </a:pPr>
            <a:r>
              <a:rPr lang="ru-RU" sz="1300" dirty="0">
                <a:latin typeface="Arial"/>
                <a:cs typeface="Arial"/>
              </a:rPr>
              <a:t>Оперативное внесение изменений в образовательные программы под задачи индустрии</a:t>
            </a:r>
            <a:endParaRPr sz="1300" dirty="0">
              <a:latin typeface="Arial"/>
              <a:cs typeface="Arial"/>
            </a:endParaRPr>
          </a:p>
          <a:p>
            <a:pPr marL="380990" indent="-380990">
              <a:spcBef>
                <a:spcPts val="667"/>
              </a:spcBef>
              <a:buFont typeface="Wingdings"/>
              <a:buChar char="ü"/>
              <a:defRPr/>
            </a:pPr>
            <a:r>
              <a:rPr lang="ru-RU" sz="1300" dirty="0">
                <a:latin typeface="Arial"/>
                <a:cs typeface="Arial"/>
              </a:rPr>
              <a:t>Повышение практической составляющей программ на базе реальных проектов индустрии, в т.ч. ядра образовательной программы – на 50%</a:t>
            </a:r>
            <a:endParaRPr sz="1300" dirty="0">
              <a:latin typeface="Arial"/>
              <a:cs typeface="Arial"/>
            </a:endParaRPr>
          </a:p>
          <a:p>
            <a:pPr marL="380990" indent="-380990">
              <a:spcBef>
                <a:spcPts val="667"/>
              </a:spcBef>
              <a:buFont typeface="Wingdings"/>
              <a:buChar char="ü"/>
              <a:defRPr/>
            </a:pPr>
            <a:r>
              <a:rPr lang="ru-RU" sz="1300" dirty="0">
                <a:latin typeface="Arial"/>
                <a:cs typeface="Arial"/>
              </a:rPr>
              <a:t>Обеспечение проектной деятельности в течение всего обучения, внедрение модулей перспективных проектов и управленческих компетенций</a:t>
            </a:r>
            <a:endParaRPr sz="1300" dirty="0">
              <a:latin typeface="Arial"/>
              <a:cs typeface="Arial"/>
            </a:endParaRPr>
          </a:p>
          <a:p>
            <a:pPr marL="380990" indent="-380990">
              <a:spcBef>
                <a:spcPts val="667"/>
              </a:spcBef>
              <a:buFont typeface="Wingdings"/>
              <a:buChar char="ü"/>
              <a:defRPr/>
            </a:pPr>
            <a:r>
              <a:rPr lang="ru-RU" sz="1300" dirty="0">
                <a:latin typeface="Arial"/>
                <a:cs typeface="Arial"/>
              </a:rPr>
              <a:t>Унификация 1-2 курса для возможности выбора и уточнения траектории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50744CF-D01B-6DD3-4766-01BDFC1A2AAF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9" name="Picture 18" descr="МАИ по патенту v4">
              <a:extLst>
                <a:ext uri="{FF2B5EF4-FFF2-40B4-BE49-F238E27FC236}">
                  <a16:creationId xmlns:a16="http://schemas.microsoft.com/office/drawing/2014/main" id="{109CCA68-4458-5FBD-4A14-BAE5BC164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4" descr="6_факультет.png">
              <a:extLst>
                <a:ext uri="{FF2B5EF4-FFF2-40B4-BE49-F238E27FC236}">
                  <a16:creationId xmlns:a16="http://schemas.microsoft.com/office/drawing/2014/main" id="{1153E509-39F9-51DD-67A8-014FE5D1E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51F6DA-006A-73CA-9D70-EC1A4280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4</a:t>
            </a:fld>
            <a:endParaRPr lang="ru-RU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C788326-56F9-AFC0-D8A6-51B6A867B99C}"/>
              </a:ext>
            </a:extLst>
          </p:cNvPr>
          <p:cNvSpPr txBox="1"/>
          <p:nvPr/>
        </p:nvSpPr>
        <p:spPr bwMode="auto">
          <a:xfrm>
            <a:off x="6707" y="1120235"/>
            <a:ext cx="13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1" i="0" u="none" strike="noStrike" cap="none" spc="0">
                <a:ln>
                  <a:noFill/>
                </a:ln>
                <a:solidFill>
                  <a:srgbClr val="0070C0"/>
                </a:solidFill>
                <a:latin typeface="DIN Pro Medium"/>
              </a:defRPr>
            </a:lvl1pPr>
          </a:lstStyle>
          <a:p>
            <a:pPr>
              <a:defRPr/>
            </a:pPr>
            <a:r>
              <a:rPr lang="ru-RU" sz="800" kern="0" dirty="0">
                <a:solidFill>
                  <a:srgbClr val="0171FF"/>
                </a:solidFill>
                <a:latin typeface="Arial"/>
                <a:cs typeface="Arial"/>
              </a:rPr>
              <a:t>Обучение на едином </a:t>
            </a:r>
            <a:endParaRPr kern="0" dirty="0">
              <a:solidFill>
                <a:srgbClr val="0171F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800" kern="0" dirty="0">
                <a:solidFill>
                  <a:srgbClr val="0171FF"/>
                </a:solidFill>
                <a:latin typeface="Arial"/>
                <a:cs typeface="Arial"/>
              </a:rPr>
              <a:t>учебном плане по УГН</a:t>
            </a:r>
            <a:endParaRPr kern="0" dirty="0">
              <a:solidFill>
                <a:srgbClr val="0171FF"/>
              </a:solidFill>
              <a:latin typeface="Arial"/>
              <a:cs typeface="Arial"/>
            </a:endParaRPr>
          </a:p>
        </p:txBody>
      </p: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F5CCE049-02CA-B1D8-68B4-32AD649F2611}"/>
              </a:ext>
            </a:extLst>
          </p:cNvPr>
          <p:cNvGrpSpPr/>
          <p:nvPr/>
        </p:nvGrpSpPr>
        <p:grpSpPr>
          <a:xfrm>
            <a:off x="85693" y="1120235"/>
            <a:ext cx="9057627" cy="5495633"/>
            <a:chOff x="85693" y="1120235"/>
            <a:chExt cx="9057627" cy="549563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E204EA0-0231-9F6A-73AE-083C5C37F4B5}"/>
                </a:ext>
              </a:extLst>
            </p:cNvPr>
            <p:cNvSpPr txBox="1"/>
            <p:nvPr/>
          </p:nvSpPr>
          <p:spPr bwMode="auto">
            <a:xfrm>
              <a:off x="8286111" y="1416436"/>
              <a:ext cx="8572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1297">
                <a:defRPr/>
              </a:pPr>
              <a:r>
                <a:rPr lang="ru-RU" sz="1200" b="1" i="1" kern="0" dirty="0">
                  <a:solidFill>
                    <a:prstClr val="black"/>
                  </a:solidFill>
                  <a:latin typeface="Arial"/>
                  <a:cs typeface="Arial"/>
                </a:rPr>
                <a:t>6 курс</a:t>
              </a:r>
              <a:endParaRPr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138E555-E220-8051-5DFD-1EA73BCF6B65}"/>
                </a:ext>
              </a:extLst>
            </p:cNvPr>
            <p:cNvSpPr/>
            <p:nvPr/>
          </p:nvSpPr>
          <p:spPr bwMode="auto">
            <a:xfrm>
              <a:off x="582928" y="1681803"/>
              <a:ext cx="1383417" cy="493406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lIns="83028" tIns="41516" rIns="83028" bIns="41516" anchor="ctr"/>
            <a:lstStyle/>
            <a:p>
              <a:pPr marL="0" marR="0" lvl="0" indent="0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24 УГН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Авиационная и ракетно-космическая техника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FC669B8C-027B-1323-6609-2873EA91FF9C}"/>
                </a:ext>
              </a:extLst>
            </p:cNvPr>
            <p:cNvSpPr/>
            <p:nvPr/>
          </p:nvSpPr>
          <p:spPr bwMode="auto">
            <a:xfrm>
              <a:off x="2096552" y="1681803"/>
              <a:ext cx="1484668" cy="174209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lIns="83028" tIns="41516" rIns="83028" bIns="41516" anchor="ctr"/>
            <a:lstStyle/>
            <a:p>
              <a:pPr marL="0" marR="0" lvl="0" indent="0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24.05.01 Проектирование, производство и эксплуатация ракет и ракетно-космических комплексов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62" name="Соединитель: уступ 235">
              <a:extLst>
                <a:ext uri="{FF2B5EF4-FFF2-40B4-BE49-F238E27FC236}">
                  <a16:creationId xmlns:a16="http://schemas.microsoft.com/office/drawing/2014/main" id="{1D5F6ECF-A95D-8DC6-4A87-C81DBBA0CAB9}"/>
                </a:ext>
              </a:extLst>
            </p:cNvPr>
            <p:cNvCxnSpPr>
              <a:cxnSpLocks/>
              <a:stCxn id="61" idx="3"/>
              <a:endCxn id="92" idx="1"/>
            </p:cNvCxnSpPr>
            <p:nvPr/>
          </p:nvCxnSpPr>
          <p:spPr bwMode="auto">
            <a:xfrm flipV="1">
              <a:off x="3581221" y="2198939"/>
              <a:ext cx="334443" cy="353913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63" name="Соединитель: уступ 235">
              <a:extLst>
                <a:ext uri="{FF2B5EF4-FFF2-40B4-BE49-F238E27FC236}">
                  <a16:creationId xmlns:a16="http://schemas.microsoft.com/office/drawing/2014/main" id="{F6F6C222-6652-EB7C-6581-E211180EAEF9}"/>
                </a:ext>
              </a:extLst>
            </p:cNvPr>
            <p:cNvCxnSpPr>
              <a:cxnSpLocks/>
              <a:stCxn id="61" idx="3"/>
              <a:endCxn id="93" idx="1"/>
            </p:cNvCxnSpPr>
            <p:nvPr/>
          </p:nvCxnSpPr>
          <p:spPr bwMode="auto">
            <a:xfrm>
              <a:off x="3581221" y="2552852"/>
              <a:ext cx="334443" cy="69110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64" name="Соединитель: уступ 235">
              <a:extLst>
                <a:ext uri="{FF2B5EF4-FFF2-40B4-BE49-F238E27FC236}">
                  <a16:creationId xmlns:a16="http://schemas.microsoft.com/office/drawing/2014/main" id="{B12C3846-97D7-F18C-FDE0-41F4DE363B0A}"/>
                </a:ext>
              </a:extLst>
            </p:cNvPr>
            <p:cNvCxnSpPr>
              <a:cxnSpLocks/>
              <a:stCxn id="61" idx="3"/>
              <a:endCxn id="94" idx="1"/>
            </p:cNvCxnSpPr>
            <p:nvPr/>
          </p:nvCxnSpPr>
          <p:spPr bwMode="auto">
            <a:xfrm>
              <a:off x="3581221" y="2552852"/>
              <a:ext cx="334443" cy="177111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65" name="Соединитель: уступ 235">
              <a:extLst>
                <a:ext uri="{FF2B5EF4-FFF2-40B4-BE49-F238E27FC236}">
                  <a16:creationId xmlns:a16="http://schemas.microsoft.com/office/drawing/2014/main" id="{82E2C029-D71C-DBD6-D5DB-1752AEEDB7F6}"/>
                </a:ext>
              </a:extLst>
            </p:cNvPr>
            <p:cNvCxnSpPr>
              <a:cxnSpLocks/>
              <a:stCxn id="61" idx="3"/>
              <a:endCxn id="77" idx="1"/>
            </p:cNvCxnSpPr>
            <p:nvPr/>
          </p:nvCxnSpPr>
          <p:spPr bwMode="auto">
            <a:xfrm>
              <a:off x="3581221" y="2552852"/>
              <a:ext cx="334443" cy="372101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F0909B2D-DB88-F87C-27EF-785CB9AFFF78}"/>
                </a:ext>
              </a:extLst>
            </p:cNvPr>
            <p:cNvSpPr/>
            <p:nvPr/>
          </p:nvSpPr>
          <p:spPr bwMode="auto">
            <a:xfrm>
              <a:off x="5751355" y="1681803"/>
              <a:ext cx="1861285" cy="661064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Проектант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AE19F62-897A-EC35-D1E0-AF3AB7216854}"/>
                </a:ext>
              </a:extLst>
            </p:cNvPr>
            <p:cNvSpPr/>
            <p:nvPr/>
          </p:nvSpPr>
          <p:spPr bwMode="auto">
            <a:xfrm>
              <a:off x="5751355" y="3399111"/>
              <a:ext cx="1861285" cy="66915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Бортовые и обеспечивающие системы КА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(связь, радиоэлектр. компл., СЭП, СУБК, СУДН, СОТР и др.)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EE205A5A-635E-580F-32A5-4D6B5E9B8C16}"/>
                </a:ext>
              </a:extLst>
            </p:cNvPr>
            <p:cNvSpPr/>
            <p:nvPr/>
          </p:nvSpPr>
          <p:spPr bwMode="auto">
            <a:xfrm>
              <a:off x="5751354" y="2423328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Конструктор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D02DF34E-8A6F-A441-7B4C-C92A7FE54E38}"/>
                </a:ext>
              </a:extLst>
            </p:cNvPr>
            <p:cNvSpPr/>
            <p:nvPr/>
          </p:nvSpPr>
          <p:spPr bwMode="auto">
            <a:xfrm>
              <a:off x="5751355" y="2748589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Технолог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D43BF3AC-8254-1CE4-4884-A29965E7245B}"/>
                </a:ext>
              </a:extLst>
            </p:cNvPr>
            <p:cNvSpPr/>
            <p:nvPr/>
          </p:nvSpPr>
          <p:spPr bwMode="auto">
            <a:xfrm>
              <a:off x="5751355" y="3073850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Прочнист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72" name="Соединительная линия уступом 17">
              <a:extLst>
                <a:ext uri="{FF2B5EF4-FFF2-40B4-BE49-F238E27FC236}">
                  <a16:creationId xmlns:a16="http://schemas.microsoft.com/office/drawing/2014/main" id="{B9E165A6-084E-4392-E28C-D4DD56D9BAC7}"/>
                </a:ext>
              </a:extLst>
            </p:cNvPr>
            <p:cNvCxnSpPr>
              <a:cxnSpLocks/>
              <a:stCxn id="92" idx="3"/>
              <a:endCxn id="67" idx="1"/>
            </p:cNvCxnSpPr>
            <p:nvPr/>
          </p:nvCxnSpPr>
          <p:spPr bwMode="auto">
            <a:xfrm flipV="1">
              <a:off x="5265664" y="2012335"/>
              <a:ext cx="485691" cy="18660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73" name="Соединительная линия уступом 18">
              <a:extLst>
                <a:ext uri="{FF2B5EF4-FFF2-40B4-BE49-F238E27FC236}">
                  <a16:creationId xmlns:a16="http://schemas.microsoft.com/office/drawing/2014/main" id="{569D7182-95FB-E5EE-2B73-E74747951763}"/>
                </a:ext>
              </a:extLst>
            </p:cNvPr>
            <p:cNvCxnSpPr>
              <a:cxnSpLocks/>
              <a:stCxn id="92" idx="3"/>
              <a:endCxn id="69" idx="1"/>
            </p:cNvCxnSpPr>
            <p:nvPr/>
          </p:nvCxnSpPr>
          <p:spPr bwMode="auto">
            <a:xfrm>
              <a:off x="5265664" y="2198939"/>
              <a:ext cx="485690" cy="34678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74" name="Соединительная линия уступом 19">
              <a:extLst>
                <a:ext uri="{FF2B5EF4-FFF2-40B4-BE49-F238E27FC236}">
                  <a16:creationId xmlns:a16="http://schemas.microsoft.com/office/drawing/2014/main" id="{ACBA9EF0-F5B7-2141-74DD-9D04E5F020BD}"/>
                </a:ext>
              </a:extLst>
            </p:cNvPr>
            <p:cNvCxnSpPr>
              <a:cxnSpLocks/>
              <a:stCxn id="92" idx="3"/>
              <a:endCxn id="68" idx="1"/>
            </p:cNvCxnSpPr>
            <p:nvPr/>
          </p:nvCxnSpPr>
          <p:spPr bwMode="auto">
            <a:xfrm>
              <a:off x="5265664" y="2198939"/>
              <a:ext cx="485691" cy="153475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75" name="Соединительная линия уступом 20">
              <a:extLst>
                <a:ext uri="{FF2B5EF4-FFF2-40B4-BE49-F238E27FC236}">
                  <a16:creationId xmlns:a16="http://schemas.microsoft.com/office/drawing/2014/main" id="{72BED01F-2532-BC26-25AF-6D34B06F4AD2}"/>
                </a:ext>
              </a:extLst>
            </p:cNvPr>
            <p:cNvCxnSpPr>
              <a:cxnSpLocks/>
              <a:stCxn id="92" idx="3"/>
              <a:endCxn id="70" idx="1"/>
            </p:cNvCxnSpPr>
            <p:nvPr/>
          </p:nvCxnSpPr>
          <p:spPr bwMode="auto">
            <a:xfrm>
              <a:off x="5265664" y="2198939"/>
              <a:ext cx="485691" cy="67205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76" name="Соединительная линия уступом 21">
              <a:extLst>
                <a:ext uri="{FF2B5EF4-FFF2-40B4-BE49-F238E27FC236}">
                  <a16:creationId xmlns:a16="http://schemas.microsoft.com/office/drawing/2014/main" id="{69B005D6-FDFD-65B7-0F7B-81957B5F7580}"/>
                </a:ext>
              </a:extLst>
            </p:cNvPr>
            <p:cNvCxnSpPr>
              <a:cxnSpLocks/>
              <a:stCxn id="92" idx="3"/>
              <a:endCxn id="71" idx="1"/>
            </p:cNvCxnSpPr>
            <p:nvPr/>
          </p:nvCxnSpPr>
          <p:spPr bwMode="auto">
            <a:xfrm>
              <a:off x="5265664" y="2198939"/>
              <a:ext cx="485691" cy="99731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8179C603-3ABB-FFB3-6E2F-2C4FB1399CCC}"/>
                </a:ext>
              </a:extLst>
            </p:cNvPr>
            <p:cNvSpPr/>
            <p:nvPr/>
          </p:nvSpPr>
          <p:spPr bwMode="auto">
            <a:xfrm>
              <a:off x="3915664" y="5931868"/>
              <a:ext cx="1350000" cy="684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Наземные 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комплексы КА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AE9A286C-F47F-D823-0B47-4E3214180B7A}"/>
                </a:ext>
              </a:extLst>
            </p:cNvPr>
            <p:cNvSpPr/>
            <p:nvPr/>
          </p:nvSpPr>
          <p:spPr bwMode="auto">
            <a:xfrm>
              <a:off x="5751354" y="6045810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Испытатель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05FFB67B-CB23-8190-13FE-A04F5CA266C3}"/>
                </a:ext>
              </a:extLst>
            </p:cNvPr>
            <p:cNvSpPr/>
            <p:nvPr/>
          </p:nvSpPr>
          <p:spPr bwMode="auto">
            <a:xfrm>
              <a:off x="5751354" y="6369647"/>
              <a:ext cx="1861285" cy="24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Эксплуатант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80" name="Соединительная линия уступом 25">
              <a:extLst>
                <a:ext uri="{FF2B5EF4-FFF2-40B4-BE49-F238E27FC236}">
                  <a16:creationId xmlns:a16="http://schemas.microsoft.com/office/drawing/2014/main" id="{C88ABB81-1A04-C74F-F28F-4B5A9737D6DD}"/>
                </a:ext>
              </a:extLst>
            </p:cNvPr>
            <p:cNvCxnSpPr>
              <a:cxnSpLocks/>
              <a:stCxn id="77" idx="3"/>
              <a:endCxn id="78" idx="1"/>
            </p:cNvCxnSpPr>
            <p:nvPr/>
          </p:nvCxnSpPr>
          <p:spPr bwMode="auto">
            <a:xfrm flipV="1">
              <a:off x="5265664" y="6168210"/>
              <a:ext cx="485690" cy="105658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0271FF"/>
              </a:solidFill>
              <a:prstDash val="solid"/>
              <a:tailEnd type="triangle"/>
            </a:ln>
            <a:effectLst/>
          </p:spPr>
        </p:cxnSp>
        <p:cxnSp>
          <p:nvCxnSpPr>
            <p:cNvPr id="81" name="Соединительная линия уступом 26">
              <a:extLst>
                <a:ext uri="{FF2B5EF4-FFF2-40B4-BE49-F238E27FC236}">
                  <a16:creationId xmlns:a16="http://schemas.microsoft.com/office/drawing/2014/main" id="{D1F7CA53-0341-C433-C2EC-DB087A84CF0C}"/>
                </a:ext>
              </a:extLst>
            </p:cNvPr>
            <p:cNvCxnSpPr>
              <a:cxnSpLocks/>
              <a:stCxn id="77" idx="3"/>
              <a:endCxn id="79" idx="1"/>
            </p:cNvCxnSpPr>
            <p:nvPr/>
          </p:nvCxnSpPr>
          <p:spPr bwMode="auto">
            <a:xfrm>
              <a:off x="5265664" y="6273868"/>
              <a:ext cx="485690" cy="21817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271FF"/>
              </a:solidFill>
              <a:prstDash val="solid"/>
              <a:tailEnd type="triangle"/>
            </a:ln>
            <a:effectLst/>
          </p:spPr>
        </p:cxn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1BDF1FA0-9966-D928-7D93-816A63120C23}"/>
                </a:ext>
              </a:extLst>
            </p:cNvPr>
            <p:cNvSpPr/>
            <p:nvPr/>
          </p:nvSpPr>
          <p:spPr bwMode="auto">
            <a:xfrm>
              <a:off x="3915663" y="5061984"/>
              <a:ext cx="1350000" cy="684000"/>
            </a:xfrm>
            <a:prstGeom prst="rect">
              <a:avLst/>
            </a:prstGeom>
            <a:solidFill>
              <a:srgbClr val="FFFFFF"/>
            </a:solidFill>
            <a:ln w="25399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Ракеты специального назначения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8554396-2F6A-E627-5AD2-6F571656EF3F}"/>
                </a:ext>
              </a:extLst>
            </p:cNvPr>
            <p:cNvSpPr/>
            <p:nvPr/>
          </p:nvSpPr>
          <p:spPr bwMode="auto">
            <a:xfrm>
              <a:off x="5751355" y="5395288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Проектант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FEA9B2EA-99ED-64BE-B274-9F399ADC183C}"/>
                </a:ext>
              </a:extLst>
            </p:cNvPr>
            <p:cNvSpPr/>
            <p:nvPr/>
          </p:nvSpPr>
          <p:spPr bwMode="auto">
            <a:xfrm>
              <a:off x="5751354" y="5720549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Конструктор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85" name="Соединительная линия уступом 30">
              <a:extLst>
                <a:ext uri="{FF2B5EF4-FFF2-40B4-BE49-F238E27FC236}">
                  <a16:creationId xmlns:a16="http://schemas.microsoft.com/office/drawing/2014/main" id="{A7D2FDA7-1B05-55E5-EA76-D7BB109F905C}"/>
                </a:ext>
              </a:extLst>
            </p:cNvPr>
            <p:cNvCxnSpPr>
              <a:cxnSpLocks/>
              <a:stCxn id="82" idx="3"/>
              <a:endCxn id="83" idx="1"/>
            </p:cNvCxnSpPr>
            <p:nvPr/>
          </p:nvCxnSpPr>
          <p:spPr bwMode="auto">
            <a:xfrm>
              <a:off x="5265663" y="5403984"/>
              <a:ext cx="485692" cy="113704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0271FF"/>
              </a:solidFill>
              <a:prstDash val="solid"/>
              <a:tailEnd type="triangle"/>
            </a:ln>
            <a:effectLst/>
          </p:spPr>
        </p:cxnSp>
        <p:cxnSp>
          <p:nvCxnSpPr>
            <p:cNvPr id="86" name="Соединительная линия уступом 31">
              <a:extLst>
                <a:ext uri="{FF2B5EF4-FFF2-40B4-BE49-F238E27FC236}">
                  <a16:creationId xmlns:a16="http://schemas.microsoft.com/office/drawing/2014/main" id="{F4D39279-A0FA-D815-745B-BCCB19A5BDD7}"/>
                </a:ext>
              </a:extLst>
            </p:cNvPr>
            <p:cNvCxnSpPr>
              <a:cxnSpLocks/>
              <a:stCxn id="82" idx="3"/>
              <a:endCxn id="84" idx="1"/>
            </p:cNvCxnSpPr>
            <p:nvPr/>
          </p:nvCxnSpPr>
          <p:spPr bwMode="auto">
            <a:xfrm>
              <a:off x="5265663" y="5403984"/>
              <a:ext cx="485691" cy="43896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271FF"/>
              </a:solidFill>
              <a:prstDash val="solid"/>
              <a:tailEnd type="triangle"/>
            </a:ln>
            <a:effectLst/>
          </p:spPr>
        </p:cxnSp>
        <p:cxnSp>
          <p:nvCxnSpPr>
            <p:cNvPr id="87" name="Соединитель: уступ 235">
              <a:extLst>
                <a:ext uri="{FF2B5EF4-FFF2-40B4-BE49-F238E27FC236}">
                  <a16:creationId xmlns:a16="http://schemas.microsoft.com/office/drawing/2014/main" id="{8C59FDF6-218A-E6AD-70F8-7E31E8D8CDFC}"/>
                </a:ext>
              </a:extLst>
            </p:cNvPr>
            <p:cNvCxnSpPr>
              <a:cxnSpLocks/>
              <a:stCxn id="61" idx="3"/>
              <a:endCxn id="82" idx="1"/>
            </p:cNvCxnSpPr>
            <p:nvPr/>
          </p:nvCxnSpPr>
          <p:spPr bwMode="auto">
            <a:xfrm>
              <a:off x="3581221" y="2552852"/>
              <a:ext cx="334442" cy="285113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FE6AACD9-78F8-2E74-B0F4-F6CB5F7DB65F}"/>
                </a:ext>
              </a:extLst>
            </p:cNvPr>
            <p:cNvSpPr/>
            <p:nvPr/>
          </p:nvSpPr>
          <p:spPr bwMode="auto">
            <a:xfrm>
              <a:off x="5751355" y="4148728"/>
              <a:ext cx="1861285" cy="2448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lIns="83028" tIns="41516" rIns="83028" bIns="41516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Аэродинамика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AE62BF70-3949-D288-36E8-FC1D6190DDE8}"/>
                </a:ext>
              </a:extLst>
            </p:cNvPr>
            <p:cNvSpPr/>
            <p:nvPr/>
          </p:nvSpPr>
          <p:spPr bwMode="auto">
            <a:xfrm>
              <a:off x="5751355" y="4473989"/>
              <a:ext cx="1861285" cy="382377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lIns="83028" tIns="41516" rIns="83028" bIns="41516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Баллистико-навига-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ционное обеспечение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90" name="Соединительная линия уступом 35">
              <a:extLst>
                <a:ext uri="{FF2B5EF4-FFF2-40B4-BE49-F238E27FC236}">
                  <a16:creationId xmlns:a16="http://schemas.microsoft.com/office/drawing/2014/main" id="{6A43E369-207D-3385-ABF6-140ABE07EF8A}"/>
                </a:ext>
              </a:extLst>
            </p:cNvPr>
            <p:cNvCxnSpPr>
              <a:cxnSpLocks/>
              <a:stCxn id="94" idx="3"/>
              <a:endCxn id="88" idx="1"/>
            </p:cNvCxnSpPr>
            <p:nvPr/>
          </p:nvCxnSpPr>
          <p:spPr bwMode="auto">
            <a:xfrm flipV="1">
              <a:off x="5265664" y="4271128"/>
              <a:ext cx="485691" cy="52843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cxnSp>
          <p:nvCxnSpPr>
            <p:cNvPr id="91" name="Соединительная линия уступом 36">
              <a:extLst>
                <a:ext uri="{FF2B5EF4-FFF2-40B4-BE49-F238E27FC236}">
                  <a16:creationId xmlns:a16="http://schemas.microsoft.com/office/drawing/2014/main" id="{016C52F6-C8FB-C807-A827-2D3236913B83}"/>
                </a:ext>
              </a:extLst>
            </p:cNvPr>
            <p:cNvCxnSpPr>
              <a:cxnSpLocks/>
              <a:stCxn id="93" idx="3"/>
              <a:endCxn id="89" idx="1"/>
            </p:cNvCxnSpPr>
            <p:nvPr/>
          </p:nvCxnSpPr>
          <p:spPr bwMode="auto">
            <a:xfrm>
              <a:off x="5265664" y="3243957"/>
              <a:ext cx="485691" cy="142122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22BBFC87-3AB1-B85F-8524-5C70710BA276}"/>
                </a:ext>
              </a:extLst>
            </p:cNvPr>
            <p:cNvSpPr/>
            <p:nvPr/>
          </p:nvSpPr>
          <p:spPr bwMode="auto">
            <a:xfrm>
              <a:off x="3915664" y="1681803"/>
              <a:ext cx="1350000" cy="103427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Ракеты-носители и баллистические ракеты, вкл. многоразовые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C487AAC8-C86C-277C-4967-9FDE5992ABC3}"/>
                </a:ext>
              </a:extLst>
            </p:cNvPr>
            <p:cNvSpPr/>
            <p:nvPr/>
          </p:nvSpPr>
          <p:spPr bwMode="auto">
            <a:xfrm>
              <a:off x="3915664" y="2901957"/>
              <a:ext cx="1350000" cy="684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Автоматические КА и МКА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49802C2B-8602-EC8E-85FA-C38AF9DBC0C2}"/>
                </a:ext>
              </a:extLst>
            </p:cNvPr>
            <p:cNvSpPr/>
            <p:nvPr/>
          </p:nvSpPr>
          <p:spPr bwMode="auto">
            <a:xfrm>
              <a:off x="3915664" y="3771840"/>
              <a:ext cx="1350000" cy="110426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171FF"/>
              </a:solidFill>
              <a:prstDash val="solid"/>
            </a:ln>
            <a:effectLst/>
          </p:spPr>
          <p:txBody>
            <a:bodyPr lIns="110704" tIns="55356" rIns="110704" bIns="55356" rtlCol="0"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Пилотируемые КА, в т.ч. ОС, ТК, ВКС, спускаемые аппараты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CD88DF2E-5672-5030-2C89-3380602306EE}"/>
                </a:ext>
              </a:extLst>
            </p:cNvPr>
            <p:cNvSpPr/>
            <p:nvPr/>
          </p:nvSpPr>
          <p:spPr bwMode="auto">
            <a:xfrm>
              <a:off x="5751355" y="4936827"/>
              <a:ext cx="1861285" cy="378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271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1070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Системы жизнеобеспечения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96" name="Соединительная линия уступом 41">
              <a:extLst>
                <a:ext uri="{FF2B5EF4-FFF2-40B4-BE49-F238E27FC236}">
                  <a16:creationId xmlns:a16="http://schemas.microsoft.com/office/drawing/2014/main" id="{3F5C255D-B619-4AD8-F21F-15C3980886B0}"/>
                </a:ext>
              </a:extLst>
            </p:cNvPr>
            <p:cNvCxnSpPr>
              <a:cxnSpLocks/>
              <a:stCxn id="94" idx="3"/>
              <a:endCxn id="95" idx="1"/>
            </p:cNvCxnSpPr>
            <p:nvPr/>
          </p:nvCxnSpPr>
          <p:spPr bwMode="auto">
            <a:xfrm>
              <a:off x="5265664" y="4323971"/>
              <a:ext cx="485691" cy="80185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171FF"/>
              </a:solidFill>
              <a:prstDash val="solid"/>
              <a:tailEnd type="triangle"/>
            </a:ln>
            <a:effectLst/>
          </p:spPr>
        </p:cxnSp>
        <p:sp>
          <p:nvSpPr>
            <p:cNvPr id="97" name="Пятиугольник 42">
              <a:extLst>
                <a:ext uri="{FF2B5EF4-FFF2-40B4-BE49-F238E27FC236}">
                  <a16:creationId xmlns:a16="http://schemas.microsoft.com/office/drawing/2014/main" id="{9272D2FB-6A37-D86C-50FE-CEA722F76BFE}"/>
                </a:ext>
              </a:extLst>
            </p:cNvPr>
            <p:cNvSpPr/>
            <p:nvPr/>
          </p:nvSpPr>
          <p:spPr bwMode="auto">
            <a:xfrm>
              <a:off x="85693" y="1132528"/>
              <a:ext cx="8832064" cy="311055"/>
            </a:xfrm>
            <a:prstGeom prst="homePlate">
              <a:avLst>
                <a:gd name="adj" fmla="val 50000"/>
              </a:avLst>
            </a:prstGeom>
            <a:solidFill>
              <a:srgbClr val="198DCD">
                <a:alpha val="2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361950" marR="0" lvl="0" indent="0" algn="ctr" defTabSz="105506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6"/>
                </a:spcAft>
                <a:buClr>
                  <a:srgbClr val="2A2AB3"/>
                </a:buClr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5654B4F-EC8C-0569-B825-41891333082A}"/>
                </a:ext>
              </a:extLst>
            </p:cNvPr>
            <p:cNvSpPr txBox="1"/>
            <p:nvPr/>
          </p:nvSpPr>
          <p:spPr bwMode="auto">
            <a:xfrm>
              <a:off x="732532" y="1418864"/>
              <a:ext cx="889242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1297">
                <a:defRPr/>
              </a:pPr>
              <a:r>
                <a:rPr lang="ru-RU" sz="1200" b="1" i="1" kern="0">
                  <a:solidFill>
                    <a:prstClr val="black"/>
                  </a:solidFill>
                  <a:latin typeface="Arial"/>
                  <a:cs typeface="Arial"/>
                </a:rPr>
                <a:t>1 курс </a:t>
              </a:r>
              <a:endParaRPr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BA2C92F-8489-BE62-28C5-DAA2CC94EB10}"/>
                </a:ext>
              </a:extLst>
            </p:cNvPr>
            <p:cNvSpPr txBox="1"/>
            <p:nvPr/>
          </p:nvSpPr>
          <p:spPr bwMode="auto">
            <a:xfrm>
              <a:off x="2336549" y="1418864"/>
              <a:ext cx="99387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1297">
                <a:defRPr/>
              </a:pPr>
              <a:r>
                <a:rPr lang="ru-RU" sz="1200" b="1" i="1" kern="0">
                  <a:solidFill>
                    <a:prstClr val="black"/>
                  </a:solidFill>
                  <a:latin typeface="Arial"/>
                  <a:cs typeface="Arial"/>
                </a:rPr>
                <a:t>2 курс  </a:t>
              </a:r>
              <a:endParaRPr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B61704D-DF49-FDDF-6CCD-32A45BAF273A}"/>
                </a:ext>
              </a:extLst>
            </p:cNvPr>
            <p:cNvSpPr txBox="1"/>
            <p:nvPr/>
          </p:nvSpPr>
          <p:spPr bwMode="auto">
            <a:xfrm>
              <a:off x="4068066" y="1418864"/>
              <a:ext cx="108314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1297">
                <a:defRPr/>
              </a:pPr>
              <a:r>
                <a:rPr lang="ru-RU" sz="1200" b="1" i="1" kern="0">
                  <a:solidFill>
                    <a:prstClr val="black"/>
                  </a:solidFill>
                  <a:latin typeface="Arial"/>
                  <a:cs typeface="Arial"/>
                </a:rPr>
                <a:t>3 курс</a:t>
              </a:r>
              <a:endParaRPr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B2D15AD-2EF0-A928-90F1-B37F7825B18B}"/>
                </a:ext>
              </a:extLst>
            </p:cNvPr>
            <p:cNvSpPr txBox="1"/>
            <p:nvPr/>
          </p:nvSpPr>
          <p:spPr bwMode="auto">
            <a:xfrm>
              <a:off x="5895733" y="1418864"/>
              <a:ext cx="1084421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1297">
                <a:defRPr/>
              </a:pPr>
              <a:r>
                <a:rPr lang="ru-RU" sz="1200" b="1" i="1" kern="0">
                  <a:solidFill>
                    <a:prstClr val="black"/>
                  </a:solidFill>
                  <a:latin typeface="Arial"/>
                  <a:cs typeface="Arial"/>
                </a:rPr>
                <a:t>4 курс</a:t>
              </a:r>
              <a:endParaRPr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219DD14-3FB4-8144-D4CD-5EE466E55BC4}"/>
                </a:ext>
              </a:extLst>
            </p:cNvPr>
            <p:cNvSpPr txBox="1"/>
            <p:nvPr/>
          </p:nvSpPr>
          <p:spPr bwMode="auto">
            <a:xfrm>
              <a:off x="7612640" y="1418864"/>
              <a:ext cx="1084421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1297">
                <a:defRPr/>
              </a:pPr>
              <a:r>
                <a:rPr lang="ru-RU" sz="1200" b="1" i="1" kern="0">
                  <a:solidFill>
                    <a:prstClr val="black"/>
                  </a:solidFill>
                  <a:latin typeface="Arial"/>
                  <a:cs typeface="Arial"/>
                </a:rPr>
                <a:t>5 курс</a:t>
              </a:r>
              <a:endParaRPr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356269-40FB-E342-4D62-9EB8D6F8310A}"/>
                </a:ext>
              </a:extLst>
            </p:cNvPr>
            <p:cNvSpPr txBox="1"/>
            <p:nvPr/>
          </p:nvSpPr>
          <p:spPr bwMode="auto">
            <a:xfrm>
              <a:off x="1111387" y="1120235"/>
              <a:ext cx="1817838" cy="3356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1" i="0" u="none" strike="noStrike" cap="none" spc="0">
                  <a:ln>
                    <a:noFill/>
                  </a:ln>
                  <a:solidFill>
                    <a:srgbClr val="0070C0"/>
                  </a:solidFill>
                  <a:latin typeface="DIN Pro Medium"/>
                </a:defRPr>
              </a:lvl1pPr>
            </a:lstStyle>
            <a:p>
              <a:pPr>
                <a:defRPr/>
              </a:pPr>
              <a:r>
                <a:rPr lang="ru-RU" sz="800" kern="0" dirty="0">
                  <a:solidFill>
                    <a:srgbClr val="0171FF"/>
                  </a:solidFill>
                  <a:latin typeface="Arial"/>
                  <a:cs typeface="Arial"/>
                </a:rPr>
                <a:t>Возможность уточнения</a:t>
              </a:r>
              <a:endParaRPr kern="0" dirty="0">
                <a:solidFill>
                  <a:srgbClr val="0171FF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ru-RU" sz="800" kern="0" dirty="0">
                  <a:solidFill>
                    <a:srgbClr val="0171FF"/>
                  </a:solidFill>
                  <a:latin typeface="Arial"/>
                  <a:cs typeface="Arial"/>
                </a:rPr>
                <a:t>направления</a:t>
              </a:r>
              <a:endParaRPr kern="0" dirty="0">
                <a:solidFill>
                  <a:srgbClr val="0171FF"/>
                </a:solidFill>
                <a:latin typeface="Arial"/>
                <a:cs typeface="Arial"/>
              </a:endParaRPr>
            </a:p>
          </p:txBody>
        </p:sp>
        <p:sp>
          <p:nvSpPr>
            <p:cNvPr id="106" name="Треугольник 4">
              <a:extLst>
                <a:ext uri="{FF2B5EF4-FFF2-40B4-BE49-F238E27FC236}">
                  <a16:creationId xmlns:a16="http://schemas.microsoft.com/office/drawing/2014/main" id="{A2E14082-8C9F-B7FE-B3FA-2D0945EF887F}"/>
                </a:ext>
              </a:extLst>
            </p:cNvPr>
            <p:cNvSpPr/>
            <p:nvPr/>
          </p:nvSpPr>
          <p:spPr bwMode="auto">
            <a:xfrm rot="10800000">
              <a:off x="1922002" y="1473034"/>
              <a:ext cx="192234" cy="163804"/>
            </a:xfrm>
            <a:prstGeom prst="triangle">
              <a:avLst>
                <a:gd name="adj" fmla="val 50000"/>
              </a:avLst>
            </a:prstGeom>
            <a:solidFill>
              <a:srgbClr val="0171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60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3556043-DC77-7D7C-B867-9D9DB771203D}"/>
                </a:ext>
              </a:extLst>
            </p:cNvPr>
            <p:cNvSpPr txBox="1"/>
            <p:nvPr/>
          </p:nvSpPr>
          <p:spPr bwMode="auto">
            <a:xfrm>
              <a:off x="3247124" y="1120235"/>
              <a:ext cx="98296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ru-RU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1" i="0" u="none" strike="noStrike" cap="none" spc="0">
                  <a:ln>
                    <a:noFill/>
                  </a:ln>
                  <a:solidFill>
                    <a:srgbClr val="0070C0"/>
                  </a:solidFill>
                  <a:latin typeface="DIN Pro Medium"/>
                </a:defRPr>
              </a:lvl1pPr>
            </a:lstStyle>
            <a:p>
              <a:pPr>
                <a:defRPr/>
              </a:pPr>
              <a:r>
                <a:rPr lang="ru-RU" sz="800" kern="0">
                  <a:solidFill>
                    <a:srgbClr val="0171FF"/>
                  </a:solidFill>
                  <a:latin typeface="Arial"/>
                  <a:cs typeface="Arial"/>
                </a:rPr>
                <a:t>Выбор объекта</a:t>
              </a:r>
              <a:endParaRPr kern="0">
                <a:solidFill>
                  <a:srgbClr val="0171FF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ru-RU" sz="800" kern="0">
                  <a:solidFill>
                    <a:srgbClr val="0171FF"/>
                  </a:solidFill>
                  <a:latin typeface="Arial"/>
                  <a:cs typeface="Arial"/>
                </a:rPr>
                <a:t>и предприятия</a:t>
              </a:r>
              <a:endParaRPr kern="0">
                <a:solidFill>
                  <a:srgbClr val="0171FF"/>
                </a:solidFill>
                <a:latin typeface="Arial"/>
                <a:cs typeface="Arial"/>
              </a:endParaRPr>
            </a:p>
          </p:txBody>
        </p:sp>
        <p:sp>
          <p:nvSpPr>
            <p:cNvPr id="108" name="Треугольник 11">
              <a:extLst>
                <a:ext uri="{FF2B5EF4-FFF2-40B4-BE49-F238E27FC236}">
                  <a16:creationId xmlns:a16="http://schemas.microsoft.com/office/drawing/2014/main" id="{7DF8FC37-9D8E-933F-0E12-31F676BD589E}"/>
                </a:ext>
              </a:extLst>
            </p:cNvPr>
            <p:cNvSpPr/>
            <p:nvPr/>
          </p:nvSpPr>
          <p:spPr bwMode="auto">
            <a:xfrm rot="10800000">
              <a:off x="7594985" y="1473034"/>
              <a:ext cx="192234" cy="163804"/>
            </a:xfrm>
            <a:prstGeom prst="triangle">
              <a:avLst>
                <a:gd name="adj" fmla="val 50000"/>
              </a:avLst>
            </a:prstGeom>
            <a:solidFill>
              <a:srgbClr val="0171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60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F5A97BB-0C08-943C-FA38-551098C0BD0C}"/>
                </a:ext>
              </a:extLst>
            </p:cNvPr>
            <p:cNvSpPr txBox="1"/>
            <p:nvPr/>
          </p:nvSpPr>
          <p:spPr bwMode="auto">
            <a:xfrm>
              <a:off x="4802971" y="1120235"/>
              <a:ext cx="137890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ru-RU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1" i="0" u="none" strike="noStrike" cap="none" spc="0">
                  <a:ln>
                    <a:noFill/>
                  </a:ln>
                  <a:solidFill>
                    <a:srgbClr val="0070C0"/>
                  </a:solidFill>
                  <a:latin typeface="DIN Pro Medium"/>
                </a:defRPr>
              </a:lvl1pPr>
            </a:lstStyle>
            <a:p>
              <a:pPr>
                <a:defRPr/>
              </a:pPr>
              <a:r>
                <a:rPr lang="ru-RU" sz="800" kern="0">
                  <a:solidFill>
                    <a:srgbClr val="0171FF"/>
                  </a:solidFill>
                  <a:latin typeface="Arial"/>
                  <a:cs typeface="Arial"/>
                </a:rPr>
                <a:t>Выбор специализации </a:t>
              </a:r>
              <a:endParaRPr kern="0">
                <a:solidFill>
                  <a:srgbClr val="0171FF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ru-RU" sz="800" kern="0">
                  <a:solidFill>
                    <a:srgbClr val="0171FF"/>
                  </a:solidFill>
                  <a:latin typeface="Arial"/>
                  <a:cs typeface="Arial"/>
                </a:rPr>
                <a:t>и отдела</a:t>
              </a:r>
              <a:endParaRPr kern="0">
                <a:solidFill>
                  <a:srgbClr val="0171FF"/>
                </a:solidFill>
                <a:latin typeface="Arial"/>
                <a:cs typeface="Arial"/>
              </a:endParaRPr>
            </a:p>
          </p:txBody>
        </p:sp>
        <p:sp>
          <p:nvSpPr>
            <p:cNvPr id="110" name="Треугольник 15">
              <a:extLst>
                <a:ext uri="{FF2B5EF4-FFF2-40B4-BE49-F238E27FC236}">
                  <a16:creationId xmlns:a16="http://schemas.microsoft.com/office/drawing/2014/main" id="{A7160EB8-B684-1FAB-21AD-B84C16930B06}"/>
                </a:ext>
              </a:extLst>
            </p:cNvPr>
            <p:cNvSpPr/>
            <p:nvPr/>
          </p:nvSpPr>
          <p:spPr bwMode="auto">
            <a:xfrm rot="10800000">
              <a:off x="3658609" y="1473035"/>
              <a:ext cx="192234" cy="163804"/>
            </a:xfrm>
            <a:prstGeom prst="triangle">
              <a:avLst>
                <a:gd name="adj" fmla="val 50000"/>
              </a:avLst>
            </a:prstGeom>
            <a:solidFill>
              <a:srgbClr val="0171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60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11" name="Треугольник 56">
              <a:extLst>
                <a:ext uri="{FF2B5EF4-FFF2-40B4-BE49-F238E27FC236}">
                  <a16:creationId xmlns:a16="http://schemas.microsoft.com/office/drawing/2014/main" id="{16DE75B4-9319-0FCB-C2B0-EE6EF78CA3DB}"/>
                </a:ext>
              </a:extLst>
            </p:cNvPr>
            <p:cNvSpPr/>
            <p:nvPr/>
          </p:nvSpPr>
          <p:spPr bwMode="auto">
            <a:xfrm rot="10800000">
              <a:off x="488047" y="1473034"/>
              <a:ext cx="192234" cy="163804"/>
            </a:xfrm>
            <a:prstGeom prst="triangle">
              <a:avLst>
                <a:gd name="adj" fmla="val 50000"/>
              </a:avLst>
            </a:prstGeom>
            <a:solidFill>
              <a:srgbClr val="0171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60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12" name="Треугольник 20">
              <a:extLst>
                <a:ext uri="{FF2B5EF4-FFF2-40B4-BE49-F238E27FC236}">
                  <a16:creationId xmlns:a16="http://schemas.microsoft.com/office/drawing/2014/main" id="{54CAC49E-EE6E-591E-96F8-85B479AF6C09}"/>
                </a:ext>
              </a:extLst>
            </p:cNvPr>
            <p:cNvSpPr/>
            <p:nvPr/>
          </p:nvSpPr>
          <p:spPr bwMode="auto">
            <a:xfrm rot="10800000">
              <a:off x="5403844" y="1473034"/>
              <a:ext cx="192234" cy="163804"/>
            </a:xfrm>
            <a:prstGeom prst="triangle">
              <a:avLst>
                <a:gd name="adj" fmla="val 50000"/>
              </a:avLst>
            </a:prstGeom>
            <a:solidFill>
              <a:srgbClr val="0171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60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3BA0451-E588-2C21-C81D-867DFE9697FF}"/>
                </a:ext>
              </a:extLst>
            </p:cNvPr>
            <p:cNvSpPr txBox="1"/>
            <p:nvPr/>
          </p:nvSpPr>
          <p:spPr bwMode="auto">
            <a:xfrm>
              <a:off x="6811468" y="1120235"/>
              <a:ext cx="1410975" cy="3356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1" i="0" u="none" strike="noStrike" cap="none" spc="0">
                  <a:ln>
                    <a:noFill/>
                  </a:ln>
                  <a:solidFill>
                    <a:srgbClr val="0070C0"/>
                  </a:solidFill>
                  <a:latin typeface="DIN Pro Medium"/>
                </a:defRPr>
              </a:lvl1pPr>
            </a:lstStyle>
            <a:p>
              <a:pPr>
                <a:defRPr/>
              </a:pPr>
              <a:r>
                <a:rPr lang="ru-RU" sz="800" kern="0" dirty="0">
                  <a:solidFill>
                    <a:srgbClr val="0171FF"/>
                  </a:solidFill>
                  <a:latin typeface="Arial"/>
                  <a:cs typeface="Arial"/>
                </a:rPr>
                <a:t>Выбор вида трудовой деятельности</a:t>
              </a:r>
              <a:endParaRPr kern="0" dirty="0">
                <a:solidFill>
                  <a:srgbClr val="0171FF"/>
                </a:solidFill>
                <a:latin typeface="Arial"/>
                <a:cs typeface="Arial"/>
              </a:endParaRPr>
            </a:p>
          </p:txBody>
        </p:sp>
        <p:cxnSp>
          <p:nvCxnSpPr>
            <p:cNvPr id="114" name="Прямая со стрелкой 113">
              <a:extLst>
                <a:ext uri="{FF2B5EF4-FFF2-40B4-BE49-F238E27FC236}">
                  <a16:creationId xmlns:a16="http://schemas.microsoft.com/office/drawing/2014/main" id="{76256C59-2A80-6051-6532-557B06357355}"/>
                </a:ext>
              </a:extLst>
            </p:cNvPr>
            <p:cNvCxnSpPr>
              <a:cxnSpLocks/>
              <a:stCxn id="67" idx="3"/>
            </p:cNvCxnSpPr>
            <p:nvPr/>
          </p:nvCxnSpPr>
          <p:spPr bwMode="auto">
            <a:xfrm>
              <a:off x="7612640" y="2012335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5" name="Прямая со стрелкой 114">
              <a:extLst>
                <a:ext uri="{FF2B5EF4-FFF2-40B4-BE49-F238E27FC236}">
                  <a16:creationId xmlns:a16="http://schemas.microsoft.com/office/drawing/2014/main" id="{348728B8-11F0-9073-39FE-7B6A009E54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4411" y="2556620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6" name="Прямая со стрелкой 115">
              <a:extLst>
                <a:ext uri="{FF2B5EF4-FFF2-40B4-BE49-F238E27FC236}">
                  <a16:creationId xmlns:a16="http://schemas.microsoft.com/office/drawing/2014/main" id="{BD220EB9-57C3-4548-D9CB-053A303A33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4410" y="2861419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7" name="Прямая со стрелкой 116">
              <a:extLst>
                <a:ext uri="{FF2B5EF4-FFF2-40B4-BE49-F238E27FC236}">
                  <a16:creationId xmlns:a16="http://schemas.microsoft.com/office/drawing/2014/main" id="{6DFAA8A8-4F22-445A-5D01-6A26B91D7A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3524" y="3177107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8" name="Прямая со стрелкой 117">
              <a:extLst>
                <a:ext uri="{FF2B5EF4-FFF2-40B4-BE49-F238E27FC236}">
                  <a16:creationId xmlns:a16="http://schemas.microsoft.com/office/drawing/2014/main" id="{06499D0B-1143-7B9E-C0EF-BAFCA8882F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3750806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25C0B9F2-7409-B72E-4E5D-F2DB012BFE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4277360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5D5654F1-E241-0F8D-8350-800F462743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4682295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4DC09FF3-FF37-7FEA-423C-C2AA006B42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5125827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2" name="Прямая со стрелкой 121">
              <a:extLst>
                <a:ext uri="{FF2B5EF4-FFF2-40B4-BE49-F238E27FC236}">
                  <a16:creationId xmlns:a16="http://schemas.microsoft.com/office/drawing/2014/main" id="{9B1FA982-5B7E-F114-2611-55A68B239C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5517688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3" name="Прямая со стрелкой 122">
              <a:extLst>
                <a:ext uri="{FF2B5EF4-FFF2-40B4-BE49-F238E27FC236}">
                  <a16:creationId xmlns:a16="http://schemas.microsoft.com/office/drawing/2014/main" id="{E6A79191-8BED-201C-B801-62E36E133A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5842949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4" name="Прямая со стрелкой 123">
              <a:extLst>
                <a:ext uri="{FF2B5EF4-FFF2-40B4-BE49-F238E27FC236}">
                  <a16:creationId xmlns:a16="http://schemas.microsoft.com/office/drawing/2014/main" id="{5526DE78-50CF-DCE1-841D-944A1C77E9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6163556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5" name="Прямая со стрелкой 124">
              <a:extLst>
                <a:ext uri="{FF2B5EF4-FFF2-40B4-BE49-F238E27FC236}">
                  <a16:creationId xmlns:a16="http://schemas.microsoft.com/office/drawing/2014/main" id="{CB5E9C7D-E0F4-9544-295E-B829F92EFE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2639" y="6509164"/>
              <a:ext cx="108442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262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599" y="417725"/>
            <a:ext cx="7626340" cy="510495"/>
          </a:xfrm>
        </p:spPr>
        <p:txBody>
          <a:bodyPr anchor="ctr"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DINPro-Medium" panose="02000503030000020004"/>
              </a:rPr>
              <a:t>Этапы реформирования высшего инженерного образования с РКК «Энергия»</a:t>
            </a:r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7361769" y="1526876"/>
            <a:ext cx="4594416" cy="3804247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b="1">
                <a:solidFill>
                  <a:srgbClr val="002060"/>
                </a:solidFill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Целевая система (БВО)</a:t>
            </a:r>
            <a:endParaRPr lang="ru-RU" sz="1600" dirty="0">
              <a:solidFill>
                <a:srgbClr val="002060"/>
              </a:solidFill>
              <a:latin typeface="DINPro-Medium" panose="020005030300000200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базовое высшее образование (БВО)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Специализация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поэтапное углубление специализации 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Поступление - на укрупненную группу направлений (УГН);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После 1 курса – выбор направления; 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После 2 курса - выбор объекта инженерной деятельности 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После 3 курса - выбор специализации (отдел)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После 4 курса – выбор вида трудовой деятельности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Учебный план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гибкий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Содержание и объем учебных программ: 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формируются под потребности предприятия</a:t>
            </a:r>
          </a:p>
        </p:txBody>
      </p:sp>
      <p:sp>
        <p:nvSpPr>
          <p:cNvPr id="5" name="Прямоугольник 4"/>
          <p:cNvSpPr>
            <a:spLocks/>
          </p:cNvSpPr>
          <p:nvPr/>
        </p:nvSpPr>
        <p:spPr>
          <a:xfrm>
            <a:off x="372124" y="1525740"/>
            <a:ext cx="2866012" cy="3778735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Текущая ситуация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u="sng" dirty="0">
              <a:latin typeface="DINPro-Medium" panose="020005030300000200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специалитет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Специализация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поступление на конкретную специальность; прикрепление к кафедре с 1 курса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Учебный план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фиксированный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Содержание и объем учебных программ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определяется вузом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3442022" y="1525740"/>
            <a:ext cx="3715861" cy="3804246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srgbClr val="002060"/>
                </a:solidFill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Промежуточная система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(на переходный период)</a:t>
            </a:r>
            <a:endParaRPr lang="ru-RU" sz="1600" dirty="0">
              <a:solidFill>
                <a:srgbClr val="002060"/>
              </a:solidFill>
              <a:latin typeface="DINPro-Medium" panose="020005030300000200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специалитет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Специализация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добавляется 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После 2 курса - выбор объекта инженерной деятельности</a:t>
            </a:r>
          </a:p>
          <a:p>
            <a:pPr marL="342891" indent="-342891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После 3 курса - выбор специализации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Учебный план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фиксированный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u="sng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Содержание и объем учебных программ</a:t>
            </a:r>
            <a:r>
              <a:rPr lang="ru-RU" sz="1400" dirty="0">
                <a:latin typeface="DINPro-Medium" panose="02000503030000020004"/>
                <a:ea typeface="Calibri" panose="020F0502020204030204" pitchFamily="34" charset="0"/>
                <a:cs typeface="Calibri" panose="020F0502020204030204" pitchFamily="34" charset="0"/>
              </a:rPr>
              <a:t>: содержание формируется с учетом потребности предприятия; вводятся новые виды практик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4857" y="5395460"/>
            <a:ext cx="311485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Февраль 2024 г. - 2028 г. (выпуск поступивших в 2022 г. и ранее)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5473" y="5499198"/>
            <a:ext cx="4109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DINPro-Medium" panose="02000503030000020004"/>
              </a:rPr>
              <a:t>С сентября 2024 г.,  1 и 2 курсы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8289" y="6120673"/>
            <a:ext cx="838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DINPro-Medium" panose="02000503030000020004"/>
              </a:rPr>
              <a:t>2024-2029 – параллельная реализация «переходной» и «новой» системы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7354206" y="1974780"/>
            <a:ext cx="403413" cy="7990392"/>
          </a:xfrm>
          <a:prstGeom prst="rightBrace">
            <a:avLst>
              <a:gd name="adj1" fmla="val 8333"/>
              <a:gd name="adj2" fmla="val 502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7A905-294D-7583-D9AA-2C70EA0F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4" y="5364609"/>
            <a:ext cx="2053565" cy="114943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039D491-5F10-E64F-9431-19F9A0C88256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18" name="Picture 18" descr="МАИ по патенту v4">
              <a:extLst>
                <a:ext uri="{FF2B5EF4-FFF2-40B4-BE49-F238E27FC236}">
                  <a16:creationId xmlns:a16="http://schemas.microsoft.com/office/drawing/2014/main" id="{92781F43-3AE3-55F2-6735-0F9DFDE1F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4" descr="6_факультет.png">
              <a:extLst>
                <a:ext uri="{FF2B5EF4-FFF2-40B4-BE49-F238E27FC236}">
                  <a16:creationId xmlns:a16="http://schemas.microsoft.com/office/drawing/2014/main" id="{026937D1-628E-1D78-C048-EF071636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1838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2"/>
          <p:cNvSpPr txBox="1">
            <a:spLocks/>
          </p:cNvSpPr>
          <p:nvPr/>
        </p:nvSpPr>
        <p:spPr>
          <a:xfrm>
            <a:off x="4256065" y="168523"/>
            <a:ext cx="6469587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marL="0" marR="0" lvl="0" indent="0" algn="l" defTabSz="1072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Medium"/>
                <a:cs typeface="Times New Roman" pitchFamily="18" charset="0"/>
                <a:sym typeface="DINPro-Regular"/>
              </a:rPr>
              <a:t>Ключевые элементы изменений. Практическая и теоретическая части.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Medium"/>
              <a:cs typeface="Arial" pitchFamily="34" charset="0"/>
              <a:sym typeface="DINPro-Regular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9859229-8864-8635-62F4-AAD454D19700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2" name="Picture 18" descr="МАИ по патенту v4">
              <a:extLst>
                <a:ext uri="{FF2B5EF4-FFF2-40B4-BE49-F238E27FC236}">
                  <a16:creationId xmlns:a16="http://schemas.microsoft.com/office/drawing/2014/main" id="{FE206CA9-FFC9-ECAE-E872-877FB048E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4" descr="6_факультет.png">
              <a:extLst>
                <a:ext uri="{FF2B5EF4-FFF2-40B4-BE49-F238E27FC236}">
                  <a16:creationId xmlns:a16="http://schemas.microsoft.com/office/drawing/2014/main" id="{EA1B4BE0-BC83-BBAC-86A9-76E70298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5CE35E-BFE8-68ED-1AC8-14B439001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23"/>
          <a:stretch/>
        </p:blipFill>
        <p:spPr>
          <a:xfrm>
            <a:off x="876693" y="1260564"/>
            <a:ext cx="10767743" cy="536042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0172C-6CCE-DD17-0F7F-D9120F3B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4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BD629D-0245-BC14-E59A-2DC6B0B60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0" y="864391"/>
            <a:ext cx="10444788" cy="5875194"/>
          </a:xfrm>
          <a:prstGeom prst="rect">
            <a:avLst/>
          </a:prstGeom>
        </p:spPr>
      </p:pic>
      <p:sp>
        <p:nvSpPr>
          <p:cNvPr id="66" name="Заголовок 2"/>
          <p:cNvSpPr txBox="1">
            <a:spLocks/>
          </p:cNvSpPr>
          <p:nvPr/>
        </p:nvSpPr>
        <p:spPr>
          <a:xfrm>
            <a:off x="3097161" y="168523"/>
            <a:ext cx="8152159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marL="0" marR="0" lvl="0" indent="0" algn="l" defTabSz="1072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Medium"/>
                <a:cs typeface="Times New Roman" pitchFamily="18" charset="0"/>
                <a:sym typeface="DINPro-Regular"/>
              </a:rPr>
              <a:t>Ключевые элементы изменений. Теоретическая часть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Medium"/>
              <a:cs typeface="Arial" pitchFamily="34" charset="0"/>
              <a:sym typeface="DINPro-Regular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9859229-8864-8635-62F4-AAD454D19700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2" name="Picture 18" descr="МАИ по патенту v4">
              <a:extLst>
                <a:ext uri="{FF2B5EF4-FFF2-40B4-BE49-F238E27FC236}">
                  <a16:creationId xmlns:a16="http://schemas.microsoft.com/office/drawing/2014/main" id="{FE206CA9-FFC9-ECAE-E872-877FB048E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4" descr="6_факультет.png">
              <a:extLst>
                <a:ext uri="{FF2B5EF4-FFF2-40B4-BE49-F238E27FC236}">
                  <a16:creationId xmlns:a16="http://schemas.microsoft.com/office/drawing/2014/main" id="{EA1B4BE0-BC83-BBAC-86A9-76E70298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0A689-6D46-51C6-0799-9EACF44C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03781"/>
              </p:ext>
            </p:extLst>
          </p:nvPr>
        </p:nvGraphicFramePr>
        <p:xfrm>
          <a:off x="293802" y="1473494"/>
          <a:ext cx="11604395" cy="4292193"/>
        </p:xfrm>
        <a:graphic>
          <a:graphicData uri="http://schemas.openxmlformats.org/drawingml/2006/table">
            <a:tbl>
              <a:tblPr firstRow="1" bandRow="1"/>
              <a:tblGrid>
                <a:gridCol w="44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№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Элементы учебного плана</a:t>
                      </a:r>
                      <a:endParaRPr lang="ru-RU" sz="1400" b="1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Текущая ситуация</a:t>
                      </a:r>
                      <a:endParaRPr lang="ru-RU" sz="1400" b="1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DINPro-Medium" panose="02000503030000020004"/>
                        </a:rPr>
                        <a:t>Промежуточная система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(на переходный период)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с февраля 2024 г.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DINPro-Medium" panose="02000503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система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с сентября 2024 г. (БВО)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1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Дисциплины по перспективным технологиям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Отсутствуют.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8 дисциплин (4</a:t>
                      </a:r>
                      <a:r>
                        <a:rPr lang="ru-RU" sz="1400" kern="1200" baseline="0" dirty="0">
                          <a:effectLst/>
                          <a:latin typeface="DINPro-Medium" panose="02000503030000020004"/>
                        </a:rPr>
                        <a:t> -5 курс)</a:t>
                      </a:r>
                      <a:endParaRPr lang="ru-RU" sz="1400" kern="1200" dirty="0">
                        <a:effectLst/>
                        <a:latin typeface="DINPro-Medium" panose="02000503030000020004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Выбор - из перечня МАИ. 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Перечень дисциплин формируется Энергией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2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Сквозная отраслевая дисциплина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Отсутствует.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Содержание распределено по разным дисциплинам.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Вводится для 4 курса (34 ч. * 3 сем. = 102 часа).</a:t>
                      </a:r>
                      <a:endParaRPr lang="ru-RU" sz="1400" dirty="0">
                        <a:effectLst/>
                        <a:latin typeface="DINPro-Medium" panose="02000503030000020004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Содержание определено кафедрой.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</a:rPr>
                        <a:t>Внесение изменений возможно с 2024/25 уч. г.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Отдельная дисциплина для 4-5 курсов.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Содержание и объем согласованы Энергией.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3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kern="1200" dirty="0">
                          <a:effectLst/>
                          <a:latin typeface="DINPro-Medium" panose="02000503030000020004"/>
                        </a:rPr>
                        <a:t>Спецдисциплины</a:t>
                      </a: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Определяются кафедрой.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1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  <a:defRPr/>
                      </a:pPr>
                      <a:r>
                        <a:rPr lang="ru-RU" sz="1400" kern="1200" dirty="0">
                          <a:effectLst/>
                          <a:latin typeface="DINPro-Medium" panose="02000503030000020004"/>
                          <a:cs typeface="Times New Roman" panose="02020603050405020304" pitchFamily="18" charset="0"/>
                        </a:rPr>
                        <a:t>Выбор из 30 дисциплин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</a:pPr>
                      <a:r>
                        <a:rPr lang="ru-RU" sz="1400" baseline="0" dirty="0">
                          <a:effectLst/>
                          <a:latin typeface="DINPro-Medium" panose="02000503030000020004"/>
                          <a:cs typeface="Times New Roman" panose="02020603050405020304" pitchFamily="18" charset="0"/>
                        </a:rPr>
                        <a:t>50% содержания меняется под запрос Энергии.</a:t>
                      </a:r>
                      <a:endParaRPr lang="ru-RU" sz="1400" dirty="0">
                        <a:effectLst/>
                        <a:latin typeface="DINPro-Medium" panose="02000503030000020004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дисциплин формируется Энергией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Общеинженерные дисциплины</a:t>
                      </a:r>
                    </a:p>
                  </a:txBody>
                  <a:tcPr marL="36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DINPro-Medium" panose="02000503030000020004"/>
                        </a:rPr>
                        <a:t> 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Стандартный учебный план.</a:t>
                      </a:r>
                    </a:p>
                    <a:p>
                      <a:pPr marL="171450" marR="0" indent="-171450" algn="l" defTabSz="9141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</a:rPr>
                        <a:t>19 дисциплин</a:t>
                      </a:r>
                      <a:endParaRPr lang="ru-RU" sz="1400" dirty="0">
                        <a:effectLst/>
                        <a:latin typeface="DINPro-Medium" panose="02000503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  <a:sym typeface="Arial"/>
                        </a:rPr>
                        <a:t>20% </a:t>
                      </a:r>
                      <a:r>
                        <a:rPr lang="ru-RU" sz="1400" b="0" i="0" kern="1200" noProof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содержания</a:t>
                      </a:r>
                      <a:r>
                        <a:rPr lang="ru-RU" sz="1400" b="0" i="0" kern="1200" noProof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  <a:sym typeface="Arial"/>
                        </a:rPr>
                        <a:t> меняется под запрос Энергии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48590" algn="l"/>
                        </a:tabLst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dk1"/>
                          </a:solidFill>
                          <a:effectLst/>
                          <a:latin typeface="DINPro-Medium" panose="02000503030000020004"/>
                          <a:ea typeface="Calibri"/>
                          <a:cs typeface="Calibri"/>
                          <a:sym typeface="Arial"/>
                        </a:rPr>
                        <a:t> (с 3 курса, с 2024/25 уч. г.) </a:t>
                      </a:r>
                    </a:p>
                  </a:txBody>
                  <a:tcPr marL="77111" marR="77111" marT="38556" marB="38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48590" algn="l"/>
                        </a:tabLst>
                        <a:defRPr/>
                      </a:pPr>
                      <a:endParaRPr lang="ru-RU" sz="1050" b="0" i="0" kern="1200" noProof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7111" marR="77111" marT="38556" marB="385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4A97684-5769-B5B0-9843-9CD67BFA0359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10" name="Picture 18" descr="МАИ по патенту v4">
              <a:extLst>
                <a:ext uri="{FF2B5EF4-FFF2-40B4-BE49-F238E27FC236}">
                  <a16:creationId xmlns:a16="http://schemas.microsoft.com/office/drawing/2014/main" id="{0914F5BE-37A8-8521-6ECD-CBFBAD937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4" descr="6_факультет.png">
              <a:extLst>
                <a:ext uri="{FF2B5EF4-FFF2-40B4-BE49-F238E27FC236}">
                  <a16:creationId xmlns:a16="http://schemas.microsoft.com/office/drawing/2014/main" id="{3FECBB1B-3C90-5C1A-E63F-EADFABBB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03021F40-6112-3880-A16D-297411C4A900}"/>
              </a:ext>
            </a:extLst>
          </p:cNvPr>
          <p:cNvSpPr txBox="1">
            <a:spLocks/>
          </p:cNvSpPr>
          <p:nvPr/>
        </p:nvSpPr>
        <p:spPr>
          <a:xfrm>
            <a:off x="3097161" y="168523"/>
            <a:ext cx="8152159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defTabSz="1072763"/>
            <a:r>
              <a:rPr lang="ru-RU" sz="2600" b="1" dirty="0">
                <a:solidFill>
                  <a:srgbClr val="002060"/>
                </a:solidFill>
                <a:latin typeface="DINPro-Medium"/>
                <a:cs typeface="Times New Roman" pitchFamily="18" charset="0"/>
              </a:rPr>
              <a:t>Ключевые элементы изменений. Теоретическая часть</a:t>
            </a:r>
            <a:endParaRPr lang="ru-RU" altLang="ru-RU" sz="2600" dirty="0">
              <a:solidFill>
                <a:srgbClr val="002060"/>
              </a:solidFill>
              <a:latin typeface="DINPro-Medium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8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9859229-8864-8635-62F4-AAD454D19700}"/>
              </a:ext>
            </a:extLst>
          </p:cNvPr>
          <p:cNvGrpSpPr/>
          <p:nvPr/>
        </p:nvGrpSpPr>
        <p:grpSpPr>
          <a:xfrm>
            <a:off x="697584" y="308999"/>
            <a:ext cx="1656092" cy="605402"/>
            <a:chOff x="423981" y="308998"/>
            <a:chExt cx="1929695" cy="727951"/>
          </a:xfrm>
        </p:grpSpPr>
        <p:pic>
          <p:nvPicPr>
            <p:cNvPr id="2" name="Picture 18" descr="МАИ по патенту v4">
              <a:extLst>
                <a:ext uri="{FF2B5EF4-FFF2-40B4-BE49-F238E27FC236}">
                  <a16:creationId xmlns:a16="http://schemas.microsoft.com/office/drawing/2014/main" id="{FE206CA9-FFC9-ECAE-E872-877FB048E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1" y="308998"/>
              <a:ext cx="754370" cy="7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4" descr="6_факультет.png">
              <a:extLst>
                <a:ext uri="{FF2B5EF4-FFF2-40B4-BE49-F238E27FC236}">
                  <a16:creationId xmlns:a16="http://schemas.microsoft.com/office/drawing/2014/main" id="{EA1B4BE0-BC83-BBAC-86A9-76E70298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753" y="308998"/>
              <a:ext cx="1033923" cy="6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B54C3-2A40-1862-2A0C-0C1B13093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3" y="1004867"/>
            <a:ext cx="10405570" cy="5853133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ECC01E2B-B064-DB0E-ECEE-3511B45FA983}"/>
              </a:ext>
            </a:extLst>
          </p:cNvPr>
          <p:cNvSpPr txBox="1">
            <a:spLocks/>
          </p:cNvSpPr>
          <p:nvPr/>
        </p:nvSpPr>
        <p:spPr>
          <a:xfrm>
            <a:off x="3097161" y="168523"/>
            <a:ext cx="8152159" cy="8363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7" tIns="53644" rIns="53647" bIns="53644" anchor="ctr"/>
          <a:lstStyle>
            <a:lvl1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2pPr>
            <a:lvl3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3pPr>
            <a:lvl4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4pPr>
            <a:lvl5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5pPr>
            <a:lvl6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6pPr>
            <a:lvl7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7pPr>
            <a:lvl8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8pPr>
            <a:lvl9pPr marL="0" marR="0" indent="0" algn="l" defTabSz="804652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9pPr>
          </a:lstStyle>
          <a:p>
            <a:pPr marL="0" marR="0" lvl="0" indent="0" algn="l" defTabSz="1072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Medium"/>
                <a:cs typeface="Times New Roman" pitchFamily="18" charset="0"/>
                <a:sym typeface="DINPro-Regular"/>
              </a:rPr>
              <a:t>Ключевые элементы изменений. Практическая часть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Medium"/>
              <a:cs typeface="Arial" pitchFamily="34" charset="0"/>
              <a:sym typeface="DINPro-Regular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45458D-5DFE-4496-20EC-D95472D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03CC-70A8-483F-A92D-9527301F9B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61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1290</Words>
  <Application>Microsoft Office PowerPoint</Application>
  <PresentationFormat>Широкоэкранный</PresentationFormat>
  <Paragraphs>233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DINPro-Medium</vt:lpstr>
      <vt:lpstr>Symbol</vt:lpstr>
      <vt:lpstr>Wingdings</vt:lpstr>
      <vt:lpstr>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реформирования высшего инженерного образования с РКК «Энергия»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Эльнара Садретдинова</dc:creator>
  <cp:lastModifiedBy>Эльнара Садретдинова</cp:lastModifiedBy>
  <cp:revision>1</cp:revision>
  <dcterms:created xsi:type="dcterms:W3CDTF">2024-05-19T16:54:55Z</dcterms:created>
  <dcterms:modified xsi:type="dcterms:W3CDTF">2024-05-20T14:06:04Z</dcterms:modified>
</cp:coreProperties>
</file>